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8" r:id="rId2"/>
    <p:sldId id="276" r:id="rId3"/>
    <p:sldId id="269" r:id="rId4"/>
    <p:sldId id="270" r:id="rId5"/>
    <p:sldId id="271" r:id="rId6"/>
    <p:sldId id="260" r:id="rId7"/>
    <p:sldId id="258" r:id="rId8"/>
    <p:sldId id="272" r:id="rId9"/>
    <p:sldId id="259" r:id="rId10"/>
    <p:sldId id="261" r:id="rId11"/>
    <p:sldId id="262" r:id="rId12"/>
    <p:sldId id="274" r:id="rId13"/>
    <p:sldId id="264" r:id="rId14"/>
    <p:sldId id="266" r:id="rId15"/>
    <p:sldId id="267" r:id="rId16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8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2010" y="-102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9A7E4-E19E-44DF-8918-DD99A3269FBB}" type="datetimeFigureOut">
              <a:rPr lang="en-GB" smtClean="0"/>
              <a:pPr/>
              <a:t>02/07/2018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9C3CD-D3EF-4BA5-B04D-04D6C8EC36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555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15C1E-56E2-44B8-B413-947B5331210F}" type="datetimeFigureOut">
              <a:rPr lang="en-GB" smtClean="0"/>
              <a:pPr/>
              <a:t>02/07/2018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435E6-B046-4830-8A1D-0FEAA4CC825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748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435E6-B046-4830-8A1D-0FEAA4CC825F}" type="slidenum">
              <a:rPr lang="en-GB" smtClean="0"/>
              <a:pPr/>
              <a:t>1</a:t>
            </a:fld>
            <a:endParaRPr lang="en-GB"/>
          </a:p>
        </p:txBody>
      </p:sp>
      <p:pic>
        <p:nvPicPr>
          <p:cNvPr id="5" name="Picture 4" descr="\\gwaelo-nas\teacher\swade\My Pictures\healthy lunch box\IMG_06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197" y="786855"/>
            <a:ext cx="2658755" cy="354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Mae </a:t>
            </a:r>
            <a:r>
              <a:rPr lang="en-GB" dirty="0" err="1">
                <a:solidFill>
                  <a:srgbClr val="FF0000"/>
                </a:solidFill>
              </a:rPr>
              <a:t>dechrau'r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ysgol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yn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llawn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profiadau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newydd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GB" dirty="0" err="1">
                <a:solidFill>
                  <a:srgbClr val="FF0000"/>
                </a:solidFill>
              </a:rPr>
              <a:t>efallai</a:t>
            </a:r>
            <a:r>
              <a:rPr lang="en-GB" dirty="0">
                <a:solidFill>
                  <a:srgbClr val="FF0000"/>
                </a:solidFill>
              </a:rPr>
              <a:t> y </a:t>
            </a:r>
            <a:r>
              <a:rPr lang="en-GB" dirty="0" err="1">
                <a:solidFill>
                  <a:srgbClr val="FF0000"/>
                </a:solidFill>
              </a:rPr>
              <a:t>bydd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rhai</a:t>
            </a:r>
            <a:r>
              <a:rPr lang="en-GB" dirty="0">
                <a:solidFill>
                  <a:srgbClr val="FF0000"/>
                </a:solidFill>
              </a:rPr>
              <a:t> plant </a:t>
            </a:r>
            <a:r>
              <a:rPr lang="en-GB" dirty="0" err="1">
                <a:solidFill>
                  <a:srgbClr val="FF0000"/>
                </a:solidFill>
              </a:rPr>
              <a:t>yn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gyfarwydd</a:t>
            </a:r>
            <a:r>
              <a:rPr lang="en-GB" dirty="0">
                <a:solidFill>
                  <a:srgbClr val="FF0000"/>
                </a:solidFill>
              </a:rPr>
              <a:t> â </a:t>
            </a:r>
            <a:r>
              <a:rPr lang="en-GB" dirty="0" err="1">
                <a:solidFill>
                  <a:srgbClr val="FF0000"/>
                </a:solidFill>
              </a:rPr>
              <a:t>bwyta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cinio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fel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rhan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o'u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profiad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cyn-ysgol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GB" dirty="0" err="1">
                <a:solidFill>
                  <a:srgbClr val="FF0000"/>
                </a:solidFill>
              </a:rPr>
              <a:t>ond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i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eraill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bydd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hyn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yn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brofiad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dysgu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newydd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arall</a:t>
            </a:r>
            <a:r>
              <a:rPr lang="en-GB" dirty="0">
                <a:solidFill>
                  <a:srgbClr val="FF0000"/>
                </a:solidFill>
              </a:rPr>
              <a:t>.</a:t>
            </a:r>
          </a:p>
          <a:p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Mae  </a:t>
            </a:r>
            <a:r>
              <a:rPr lang="en-GB" dirty="0" err="1">
                <a:solidFill>
                  <a:srgbClr val="FF0000"/>
                </a:solidFill>
              </a:rPr>
              <a:t>gennym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Glwb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Brecwast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sy'n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agor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yn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8.15, </a:t>
            </a:r>
            <a:r>
              <a:rPr lang="en-GB" dirty="0" err="1" smtClean="0">
                <a:solidFill>
                  <a:srgbClr val="FF0000"/>
                </a:solidFill>
              </a:rPr>
              <a:t>manylion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yn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eich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pecyn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gwybodaeth</a:t>
            </a:r>
            <a:r>
              <a:rPr lang="en-GB" dirty="0">
                <a:solidFill>
                  <a:srgbClr val="FF0000"/>
                </a:solidFill>
              </a:rPr>
              <a:t>. </a:t>
            </a:r>
            <a:endParaRPr lang="en-GB" dirty="0" smtClean="0">
              <a:solidFill>
                <a:srgbClr val="FF0000"/>
              </a:solidFill>
            </a:endParaRPr>
          </a:p>
          <a:p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err="1" smtClean="0">
                <a:solidFill>
                  <a:srgbClr val="FF0000"/>
                </a:solidFill>
              </a:rPr>
              <a:t>Hefyd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mae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gennym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troli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ffrwythau</a:t>
            </a:r>
            <a:r>
              <a:rPr lang="en-GB" dirty="0" smtClean="0">
                <a:solidFill>
                  <a:srgbClr val="FF0000"/>
                </a:solidFill>
              </a:rPr>
              <a:t>. </a:t>
            </a:r>
            <a:r>
              <a:rPr lang="en-GB" dirty="0">
                <a:solidFill>
                  <a:srgbClr val="FF0000"/>
                </a:solidFill>
              </a:rPr>
              <a:t>Gall plant </a:t>
            </a:r>
            <a:r>
              <a:rPr lang="en-GB" dirty="0" err="1">
                <a:solidFill>
                  <a:srgbClr val="FF0000"/>
                </a:solidFill>
              </a:rPr>
              <a:t>brynu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tocynnau</a:t>
            </a:r>
            <a:r>
              <a:rPr lang="en-GB" dirty="0">
                <a:solidFill>
                  <a:srgbClr val="FF0000"/>
                </a:solidFill>
              </a:rPr>
              <a:t> a </a:t>
            </a:r>
            <a:r>
              <a:rPr lang="en-GB" dirty="0" err="1">
                <a:solidFill>
                  <a:srgbClr val="FF0000"/>
                </a:solidFill>
              </a:rPr>
              <a:t>dewis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eu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ffrwythau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eu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hunain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yn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ystod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amser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chwarae</a:t>
            </a:r>
            <a:r>
              <a:rPr lang="en-GB" dirty="0" smtClean="0">
                <a:solidFill>
                  <a:srgbClr val="FF0000"/>
                </a:solidFill>
              </a:rPr>
              <a:t> y bore.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 smtClean="0">
              <a:solidFill>
                <a:srgbClr val="FF0000"/>
              </a:solidFill>
            </a:endParaRPr>
          </a:p>
          <a:p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Starting </a:t>
            </a:r>
            <a:r>
              <a:rPr lang="en-GB" dirty="0"/>
              <a:t>school is full of new experiences, some children may be familiar with eating lunch as part of their preschool experience, but for </a:t>
            </a:r>
            <a:r>
              <a:rPr lang="en-GB" dirty="0" smtClean="0"/>
              <a:t>others it be </a:t>
            </a:r>
            <a:r>
              <a:rPr lang="en-GB" dirty="0"/>
              <a:t>another new learning experience. </a:t>
            </a:r>
            <a:r>
              <a:rPr lang="en-GB" dirty="0" smtClean="0"/>
              <a:t> </a:t>
            </a:r>
          </a:p>
          <a:p>
            <a:endParaRPr lang="en-GB" dirty="0" smtClean="0"/>
          </a:p>
          <a:p>
            <a:r>
              <a:rPr lang="en-GB" dirty="0" smtClean="0"/>
              <a:t>We have a Breakfast Club  which opens at 8.15 , details are in your information pack. </a:t>
            </a:r>
          </a:p>
          <a:p>
            <a:endParaRPr lang="en-GB" dirty="0"/>
          </a:p>
          <a:p>
            <a:r>
              <a:rPr lang="en-GB" dirty="0" smtClean="0"/>
              <a:t>We also have a fruit trolley whereby  </a:t>
            </a:r>
            <a:r>
              <a:rPr lang="en-GB" dirty="0"/>
              <a:t>c</a:t>
            </a:r>
            <a:r>
              <a:rPr lang="en-GB" dirty="0" smtClean="0"/>
              <a:t>hildren can buy tokens and choose the their own fruit during morning play.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4881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 smtClean="0"/>
          </a:p>
          <a:p>
            <a:endParaRPr lang="en-GB" dirty="0" smtClean="0"/>
          </a:p>
          <a:p>
            <a:r>
              <a:rPr lang="en-GB" b="1" dirty="0" smtClean="0"/>
              <a:t>A token is awarded for a healthy lunch box. </a:t>
            </a:r>
          </a:p>
          <a:p>
            <a:endParaRPr lang="en-GB" b="1" dirty="0" smtClean="0"/>
          </a:p>
          <a:p>
            <a:r>
              <a:rPr lang="en-GB" b="1" dirty="0" smtClean="0"/>
              <a:t>To receive a token</a:t>
            </a:r>
          </a:p>
          <a:p>
            <a:endParaRPr lang="en-GB" dirty="0" smtClean="0"/>
          </a:p>
          <a:p>
            <a:r>
              <a:rPr lang="en-GB" dirty="0" smtClean="0"/>
              <a:t>Your lunchbox should include at least 3 of the following:</a:t>
            </a:r>
          </a:p>
          <a:p>
            <a:endParaRPr lang="en-GB" dirty="0" smtClean="0"/>
          </a:p>
          <a:p>
            <a:pPr lvl="0"/>
            <a:r>
              <a:rPr lang="en-GB" dirty="0" smtClean="0"/>
              <a:t>Fruit and / or vegetables.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Bread, rice or pasta.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Dairy products such as milk, yogurt or cheese. 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Eat some beans, pulses, fish, eggs, meat.</a:t>
            </a:r>
          </a:p>
          <a:p>
            <a:r>
              <a:rPr lang="en-GB" dirty="0" smtClean="0"/>
              <a:t>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435E6-B046-4830-8A1D-0FEAA4CC825F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015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 smtClean="0">
              <a:solidFill>
                <a:srgbClr val="FF0000"/>
              </a:solidFill>
            </a:endParaRPr>
          </a:p>
          <a:p>
            <a:r>
              <a:rPr lang="en-GB" sz="1200" dirty="0" err="1" smtClean="0"/>
              <a:t>Nid</a:t>
            </a:r>
            <a:r>
              <a:rPr lang="en-GB" sz="1200" dirty="0" smtClean="0"/>
              <a:t> </a:t>
            </a:r>
            <a:r>
              <a:rPr lang="en-GB" sz="1200" dirty="0" err="1" smtClean="0"/>
              <a:t>yw’r</a:t>
            </a:r>
            <a:r>
              <a:rPr lang="en-GB" sz="1200" dirty="0" smtClean="0"/>
              <a:t> plant </a:t>
            </a:r>
            <a:r>
              <a:rPr lang="en-GB" sz="1200" dirty="0" err="1" smtClean="0"/>
              <a:t>yn</a:t>
            </a:r>
            <a:r>
              <a:rPr lang="en-GB" sz="1200" dirty="0" smtClean="0"/>
              <a:t> </a:t>
            </a:r>
            <a:r>
              <a:rPr lang="en-GB" sz="1200" dirty="0" err="1" smtClean="0"/>
              <a:t>cael</a:t>
            </a:r>
            <a:r>
              <a:rPr lang="en-GB" sz="1200" dirty="0" smtClean="0"/>
              <a:t> </a:t>
            </a:r>
            <a:r>
              <a:rPr lang="en-GB" sz="1200" dirty="0" err="1" smtClean="0"/>
              <a:t>eu</a:t>
            </a:r>
            <a:r>
              <a:rPr lang="en-GB" sz="1200" dirty="0" smtClean="0"/>
              <a:t> </a:t>
            </a:r>
            <a:r>
              <a:rPr lang="en-GB" sz="1200" dirty="0" err="1" smtClean="0"/>
              <a:t>chosbi</a:t>
            </a:r>
            <a:r>
              <a:rPr lang="en-GB" sz="1200" dirty="0" smtClean="0"/>
              <a:t> am </a:t>
            </a:r>
            <a:r>
              <a:rPr lang="en-GB" sz="1200" dirty="0" err="1" smtClean="0"/>
              <a:t>beidio</a:t>
            </a:r>
            <a:r>
              <a:rPr lang="en-GB" sz="1200" dirty="0" smtClean="0"/>
              <a:t> </a:t>
            </a:r>
            <a:r>
              <a:rPr lang="en-GB" sz="1200" dirty="0" err="1" smtClean="0"/>
              <a:t>cael</a:t>
            </a:r>
            <a:r>
              <a:rPr lang="en-GB" sz="1200" dirty="0" smtClean="0"/>
              <a:t> </a:t>
            </a:r>
            <a:r>
              <a:rPr lang="en-GB" sz="1200" dirty="0" err="1" smtClean="0"/>
              <a:t>bocs</a:t>
            </a:r>
            <a:r>
              <a:rPr lang="en-GB" sz="1200" dirty="0" smtClean="0"/>
              <a:t> </a:t>
            </a:r>
            <a:r>
              <a:rPr lang="en-GB" sz="1200" dirty="0" err="1" smtClean="0"/>
              <a:t>cinio</a:t>
            </a:r>
            <a:r>
              <a:rPr lang="en-GB" sz="1200" dirty="0" smtClean="0"/>
              <a:t> </a:t>
            </a:r>
            <a:r>
              <a:rPr lang="en-GB" sz="1200" dirty="0" err="1" smtClean="0"/>
              <a:t>iach</a:t>
            </a:r>
            <a:r>
              <a:rPr lang="en-GB" sz="1200" dirty="0" smtClean="0"/>
              <a:t>. </a:t>
            </a:r>
            <a:r>
              <a:rPr lang="en-GB" sz="1200" dirty="0" err="1" smtClean="0"/>
              <a:t>Os</a:t>
            </a:r>
            <a:r>
              <a:rPr lang="en-GB" sz="1200" dirty="0" smtClean="0"/>
              <a:t> </a:t>
            </a:r>
            <a:r>
              <a:rPr lang="en-GB" sz="1200" dirty="0" err="1" smtClean="0"/>
              <a:t>mae</a:t>
            </a:r>
            <a:r>
              <a:rPr lang="en-GB" sz="1200" dirty="0" smtClean="0"/>
              <a:t> </a:t>
            </a:r>
            <a:r>
              <a:rPr lang="en-GB" sz="1200" dirty="0" err="1" smtClean="0"/>
              <a:t>bwydydd</a:t>
            </a:r>
            <a:r>
              <a:rPr lang="en-GB" sz="1200" dirty="0" smtClean="0"/>
              <a:t>  </a:t>
            </a:r>
            <a:r>
              <a:rPr lang="en-GB" dirty="0" err="1" smtClean="0"/>
              <a:t>fel</a:t>
            </a:r>
            <a:r>
              <a:rPr lang="en-GB" dirty="0" smtClean="0"/>
              <a:t> </a:t>
            </a:r>
            <a:r>
              <a:rPr lang="en-GB" dirty="0" err="1" smtClean="0"/>
              <a:t>hyn</a:t>
            </a:r>
            <a:r>
              <a:rPr lang="en-GB" sz="1200" dirty="0" smtClean="0"/>
              <a:t>, </a:t>
            </a:r>
            <a:r>
              <a:rPr lang="en-GB" sz="1200" dirty="0" err="1" smtClean="0"/>
              <a:t>anogir</a:t>
            </a:r>
            <a:r>
              <a:rPr lang="en-GB" sz="1200" dirty="0" smtClean="0"/>
              <a:t>  </a:t>
            </a:r>
            <a:r>
              <a:rPr lang="en-GB" dirty="0" err="1" smtClean="0"/>
              <a:t>i</a:t>
            </a:r>
            <a:r>
              <a:rPr lang="en-GB" sz="1200" dirty="0" err="1" smtClean="0"/>
              <a:t>’r</a:t>
            </a:r>
            <a:r>
              <a:rPr lang="en-GB" sz="1200" dirty="0" smtClean="0"/>
              <a:t> plant </a:t>
            </a:r>
            <a:r>
              <a:rPr lang="en-GB" sz="1200" dirty="0" err="1" smtClean="0"/>
              <a:t>i</a:t>
            </a:r>
            <a:r>
              <a:rPr lang="en-GB" sz="1200" dirty="0" smtClean="0"/>
              <a:t> </a:t>
            </a:r>
            <a:r>
              <a:rPr lang="en-GB" sz="1200" dirty="0" err="1" smtClean="0"/>
              <a:t>gael</a:t>
            </a:r>
            <a:r>
              <a:rPr lang="en-GB" sz="1200" dirty="0" smtClean="0"/>
              <a:t> y </a:t>
            </a:r>
            <a:r>
              <a:rPr lang="en-GB" sz="1200" dirty="0" err="1" smtClean="0"/>
              <a:t>rhain</a:t>
            </a:r>
            <a:r>
              <a:rPr lang="en-GB" sz="1200" dirty="0" smtClean="0"/>
              <a:t> </a:t>
            </a:r>
            <a:r>
              <a:rPr lang="en-GB" sz="1200" dirty="0" err="1" smtClean="0"/>
              <a:t>yn</a:t>
            </a:r>
            <a:r>
              <a:rPr lang="en-GB" sz="1200" dirty="0" smtClean="0"/>
              <a:t> </a:t>
            </a:r>
            <a:r>
              <a:rPr lang="en-GB" sz="1200" dirty="0" err="1" smtClean="0"/>
              <a:t>llai</a:t>
            </a:r>
            <a:r>
              <a:rPr lang="en-GB" sz="1200" dirty="0" smtClean="0"/>
              <a:t> </a:t>
            </a:r>
            <a:r>
              <a:rPr lang="en-GB" sz="1200" dirty="0" err="1" smtClean="0"/>
              <a:t>aml</a:t>
            </a:r>
            <a:r>
              <a:rPr lang="en-GB" sz="1200" dirty="0" smtClean="0"/>
              <a:t> ac </a:t>
            </a:r>
            <a:r>
              <a:rPr lang="en-GB" sz="1200" dirty="0" err="1" smtClean="0"/>
              <a:t>mewn</a:t>
            </a:r>
            <a:r>
              <a:rPr lang="en-GB" sz="1200" dirty="0" smtClean="0"/>
              <a:t> </a:t>
            </a:r>
            <a:r>
              <a:rPr lang="en-GB" sz="1200" dirty="0" err="1" smtClean="0"/>
              <a:t>symiau</a:t>
            </a:r>
            <a:r>
              <a:rPr lang="en-GB" sz="1200" dirty="0" smtClean="0"/>
              <a:t> </a:t>
            </a:r>
            <a:r>
              <a:rPr lang="en-GB" sz="1200" dirty="0" err="1" smtClean="0"/>
              <a:t>bach</a:t>
            </a:r>
            <a:r>
              <a:rPr lang="en-GB" sz="1200" dirty="0" smtClean="0"/>
              <a:t>.</a:t>
            </a:r>
          </a:p>
          <a:p>
            <a:endParaRPr lang="en-GB" dirty="0"/>
          </a:p>
          <a:p>
            <a:endParaRPr lang="en-GB" sz="1200" dirty="0" smtClean="0">
              <a:solidFill>
                <a:srgbClr val="FF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Children are not penalised for not having a healthy lunch box. If there are food like these in a  child’s lunch box they are encouraged to have these less often and in small  amounts.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435E6-B046-4830-8A1D-0FEAA4CC825F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499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alt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b="1" dirty="0" err="1">
                <a:latin typeface="Comic Sans MS" panose="030F0702030302020204" pitchFamily="66" charset="0"/>
              </a:rPr>
              <a:t>Cadwch</a:t>
            </a:r>
            <a:r>
              <a:rPr lang="en-GB" b="1" dirty="0">
                <a:latin typeface="Comic Sans MS" panose="030F0702030302020204" pitchFamily="66" charset="0"/>
              </a:rPr>
              <a:t> </a:t>
            </a:r>
            <a:r>
              <a:rPr lang="en-GB" b="1" dirty="0" err="1">
                <a:latin typeface="Comic Sans MS" panose="030F0702030302020204" pitchFamily="66" charset="0"/>
              </a:rPr>
              <a:t>eich</a:t>
            </a:r>
            <a:r>
              <a:rPr lang="en-GB" b="1" dirty="0">
                <a:latin typeface="Comic Sans MS" panose="030F0702030302020204" pitchFamily="66" charset="0"/>
              </a:rPr>
              <a:t> </a:t>
            </a:r>
            <a:r>
              <a:rPr lang="en-GB" b="1" dirty="0" err="1">
                <a:latin typeface="Comic Sans MS" panose="030F0702030302020204" pitchFamily="66" charset="0"/>
              </a:rPr>
              <a:t>bocs</a:t>
            </a:r>
            <a:r>
              <a:rPr lang="en-GB" b="1" dirty="0">
                <a:latin typeface="Comic Sans MS" panose="030F0702030302020204" pitchFamily="66" charset="0"/>
              </a:rPr>
              <a:t> </a:t>
            </a:r>
            <a:r>
              <a:rPr lang="en-GB" b="1" dirty="0" err="1">
                <a:latin typeface="Comic Sans MS" panose="030F0702030302020204" pitchFamily="66" charset="0"/>
              </a:rPr>
              <a:t>cinio</a:t>
            </a:r>
            <a:r>
              <a:rPr lang="en-GB" b="1" dirty="0">
                <a:latin typeface="Comic Sans MS" panose="030F0702030302020204" pitchFamily="66" charset="0"/>
              </a:rPr>
              <a:t> </a:t>
            </a:r>
            <a:r>
              <a:rPr lang="en-GB" b="1" dirty="0" err="1">
                <a:latin typeface="Comic Sans MS" panose="030F0702030302020204" pitchFamily="66" charset="0"/>
              </a:rPr>
              <a:t>yn</a:t>
            </a:r>
            <a:r>
              <a:rPr lang="en-GB" b="1" dirty="0">
                <a:latin typeface="Comic Sans MS" panose="030F0702030302020204" pitchFamily="66" charset="0"/>
              </a:rPr>
              <a:t> </a:t>
            </a:r>
            <a:r>
              <a:rPr lang="en-GB" b="1" dirty="0" err="1">
                <a:latin typeface="Comic Sans MS" panose="030F0702030302020204" pitchFamily="66" charset="0"/>
              </a:rPr>
              <a:t>lân</a:t>
            </a:r>
            <a:r>
              <a:rPr lang="en-GB" b="1" dirty="0">
                <a:latin typeface="Comic Sans MS" panose="030F0702030302020204" pitchFamily="66" charset="0"/>
              </a:rPr>
              <a:t> ac </a:t>
            </a:r>
            <a:r>
              <a:rPr lang="en-GB" b="1" dirty="0" err="1">
                <a:latin typeface="Comic Sans MS" panose="030F0702030302020204" pitchFamily="66" charset="0"/>
              </a:rPr>
              <a:t>yn</a:t>
            </a:r>
            <a:r>
              <a:rPr lang="en-GB" b="1" dirty="0">
                <a:latin typeface="Comic Sans MS" panose="030F0702030302020204" pitchFamily="66" charset="0"/>
              </a:rPr>
              <a:t> </a:t>
            </a:r>
            <a:r>
              <a:rPr lang="en-GB" b="1" dirty="0" err="1" smtClean="0">
                <a:latin typeface="Comic Sans MS" panose="030F0702030302020204" pitchFamily="66" charset="0"/>
              </a:rPr>
              <a:t>oer</a:t>
            </a:r>
            <a:r>
              <a:rPr lang="en-GB" b="1" dirty="0" smtClean="0">
                <a:latin typeface="Comic Sans MS" panose="030F0702030302020204" pitchFamily="66" charset="0"/>
              </a:rPr>
              <a:t>.</a:t>
            </a:r>
          </a:p>
          <a:p>
            <a:endParaRPr lang="en-GB" b="1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GB" dirty="0">
              <a:latin typeface="Comic Sans MS" panose="030F0702030302020204" pitchFamily="66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dirty="0" err="1" smtClean="0">
                <a:latin typeface="Comic Sans MS" panose="030F0702030302020204" pitchFamily="66" charset="0"/>
              </a:rPr>
              <a:t>Dewiswch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focs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cinio</a:t>
            </a:r>
            <a:r>
              <a:rPr lang="en-GB" dirty="0">
                <a:latin typeface="Comic Sans MS" panose="030F0702030302020204" pitchFamily="66" charset="0"/>
              </a:rPr>
              <a:t> y </a:t>
            </a:r>
            <a:r>
              <a:rPr lang="en-GB" dirty="0" err="1">
                <a:latin typeface="Comic Sans MS" panose="030F0702030302020204" pitchFamily="66" charset="0"/>
              </a:rPr>
              <a:t>gellir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ei</a:t>
            </a:r>
            <a:r>
              <a:rPr lang="en-GB" dirty="0">
                <a:latin typeface="Comic Sans MS" panose="030F0702030302020204" pitchFamily="66" charset="0"/>
              </a:rPr>
              <a:t> ail-</a:t>
            </a:r>
            <a:r>
              <a:rPr lang="en-GB" dirty="0" err="1">
                <a:latin typeface="Comic Sans MS" panose="030F0702030302020204" pitchFamily="66" charset="0"/>
              </a:rPr>
              <a:t>ddefnyddio</a:t>
            </a:r>
            <a:r>
              <a:rPr lang="en-GB" dirty="0">
                <a:latin typeface="Comic Sans MS" panose="030F0702030302020204" pitchFamily="66" charset="0"/>
              </a:rPr>
              <a:t>, </a:t>
            </a:r>
            <a:r>
              <a:rPr lang="en-GB" dirty="0" err="1">
                <a:latin typeface="Comic Sans MS" panose="030F0702030302020204" pitchFamily="66" charset="0"/>
              </a:rPr>
              <a:t>mae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hyn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yn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llawer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gwell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i'r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amgylchedd</a:t>
            </a:r>
            <a:endParaRPr lang="en-GB" dirty="0" smtClean="0">
              <a:latin typeface="Comic Sans MS" panose="030F0702030302020204" pitchFamily="66" charset="0"/>
            </a:endParaRPr>
          </a:p>
          <a:p>
            <a:pPr marL="228600" indent="-228600">
              <a:buFont typeface="+mj-lt"/>
              <a:buAutoNum type="arabicPeriod"/>
            </a:pPr>
            <a:endParaRPr lang="en-GB" b="1" dirty="0">
              <a:latin typeface="Comic Sans MS" panose="030F0702030302020204" pitchFamily="66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dirty="0" err="1" smtClean="0">
                <a:latin typeface="Comic Sans MS" panose="030F0702030302020204" pitchFamily="66" charset="0"/>
              </a:rPr>
              <a:t>Defnyddiwch</a:t>
            </a:r>
            <a:r>
              <a:rPr lang="en-GB" smtClean="0">
                <a:latin typeface="Comic Sans MS" panose="030F0702030302020204" pitchFamily="66" charset="0"/>
              </a:rPr>
              <a:t> fag </a:t>
            </a:r>
            <a:r>
              <a:rPr lang="en-GB" dirty="0" err="1">
                <a:latin typeface="Comic Sans MS" panose="030F0702030302020204" pitchFamily="66" charset="0"/>
              </a:rPr>
              <a:t>wedi'i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inswleiddio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i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gadw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bwyd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yn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oer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dirty="0" err="1" smtClean="0">
                <a:latin typeface="Comic Sans MS" panose="030F0702030302020204" pitchFamily="66" charset="0"/>
              </a:rPr>
              <a:t>Defnyddiwch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b</a:t>
            </a:r>
            <a:r>
              <a:rPr lang="en-GB" dirty="0" err="1" smtClean="0">
                <a:latin typeface="Comic Sans MS" panose="030F0702030302020204" pitchFamily="66" charset="0"/>
              </a:rPr>
              <a:t>ecyn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rhew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neu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photel</a:t>
            </a:r>
            <a:r>
              <a:rPr lang="en-GB" dirty="0">
                <a:latin typeface="Comic Sans MS" panose="030F0702030302020204" pitchFamily="66" charset="0"/>
              </a:rPr>
              <a:t> o </a:t>
            </a:r>
            <a:r>
              <a:rPr lang="en-GB" dirty="0" err="1">
                <a:latin typeface="Comic Sans MS" panose="030F0702030302020204" pitchFamily="66" charset="0"/>
              </a:rPr>
              <a:t>ddŵr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wedi'i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rewi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fel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pecyn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iâ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228600" indent="-228600">
              <a:buFont typeface="+mj-lt"/>
              <a:buAutoNum type="arabicPeriod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dirty="0" err="1" smtClean="0">
                <a:latin typeface="Comic Sans MS" panose="030F0702030302020204" pitchFamily="66" charset="0"/>
              </a:rPr>
              <a:t>Storiwch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</a:rPr>
              <a:t>y </a:t>
            </a:r>
            <a:r>
              <a:rPr lang="en-GB" dirty="0" err="1">
                <a:latin typeface="Comic Sans MS" panose="030F0702030302020204" pitchFamily="66" charset="0"/>
              </a:rPr>
              <a:t>cinio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pecyn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yn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yr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oergell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dros</a:t>
            </a:r>
            <a:r>
              <a:rPr lang="en-GB" dirty="0">
                <a:latin typeface="Comic Sans MS" panose="030F0702030302020204" pitchFamily="66" charset="0"/>
              </a:rPr>
              <a:t> nos.</a:t>
            </a:r>
          </a:p>
          <a:p>
            <a:pPr lvl="0"/>
            <a:endParaRPr lang="en-US" altLang="en-US" b="1" dirty="0">
              <a:latin typeface="Comic Sans MS" panose="030F0702030302020204" pitchFamily="66" charset="0"/>
            </a:endParaRPr>
          </a:p>
          <a:p>
            <a:pPr lvl="0"/>
            <a:endParaRPr lang="en-US" altLang="en-US" b="1" dirty="0" smtClean="0">
              <a:latin typeface="Comic Sans MS" panose="030F0702030302020204" pitchFamily="66" charset="0"/>
            </a:endParaRPr>
          </a:p>
          <a:p>
            <a:pPr lvl="0"/>
            <a:endParaRPr lang="en-US" altLang="en-US" b="1" dirty="0">
              <a:latin typeface="Comic Sans MS" panose="030F0702030302020204" pitchFamily="66" charset="0"/>
            </a:endParaRPr>
          </a:p>
          <a:p>
            <a:pPr lvl="0"/>
            <a:endParaRPr lang="en-US" altLang="en-US" b="1" dirty="0" smtClean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435E6-B046-4830-8A1D-0FEAA4CC825F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913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 smtClean="0">
              <a:solidFill>
                <a:srgbClr val="FF0000"/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>
              <a:solidFill>
                <a:srgbClr val="FF0000"/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lvl="0"/>
            <a:r>
              <a:rPr lang="en-US" altLang="en-US" b="1" dirty="0">
                <a:latin typeface="Comic Sans MS" panose="030F0702030302020204" pitchFamily="66" charset="0"/>
              </a:rPr>
              <a:t>Keep your lunch box clean and </a:t>
            </a:r>
            <a:r>
              <a:rPr lang="en-US" altLang="en-US" b="1" dirty="0" smtClean="0">
                <a:latin typeface="Comic Sans MS" panose="030F0702030302020204" pitchFamily="66" charset="0"/>
              </a:rPr>
              <a:t>cool</a:t>
            </a:r>
          </a:p>
          <a:p>
            <a:pPr lvl="0"/>
            <a:endParaRPr lang="en-US" altLang="en-US" b="1" dirty="0" smtClean="0">
              <a:latin typeface="Comic Sans MS" panose="030F0702030302020204" pitchFamily="66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altLang="en-US" dirty="0" smtClean="0">
                <a:latin typeface="Comic Sans MS" panose="030F0702030302020204" pitchFamily="66" charset="0"/>
              </a:rPr>
              <a:t>Choose </a:t>
            </a:r>
            <a:r>
              <a:rPr lang="en-US" altLang="en-US" dirty="0">
                <a:latin typeface="Comic Sans MS" panose="030F0702030302020204" pitchFamily="66" charset="0"/>
              </a:rPr>
              <a:t>a</a:t>
            </a:r>
            <a:r>
              <a:rPr lang="en-US" altLang="en-US" dirty="0" smtClean="0">
                <a:latin typeface="Comic Sans MS" panose="030F0702030302020204" pitchFamily="66" charset="0"/>
              </a:rPr>
              <a:t> </a:t>
            </a:r>
            <a:r>
              <a:rPr lang="en-US" altLang="en-US" dirty="0">
                <a:latin typeface="Comic Sans MS" panose="030F0702030302020204" pitchFamily="66" charset="0"/>
              </a:rPr>
              <a:t>reusable lunch box is much better for the </a:t>
            </a:r>
            <a:r>
              <a:rPr lang="en-US" altLang="en-US" dirty="0" smtClean="0">
                <a:latin typeface="Comic Sans MS" panose="030F0702030302020204" pitchFamily="66" charset="0"/>
              </a:rPr>
              <a:t>environment.</a:t>
            </a:r>
            <a:endParaRPr lang="en-US" altLang="en-US" dirty="0">
              <a:latin typeface="Comic Sans MS" panose="030F0702030302020204" pitchFamily="66" charset="0"/>
            </a:endParaRPr>
          </a:p>
          <a:p>
            <a:pPr lvl="0"/>
            <a:endParaRPr lang="en-US" altLang="en-US" b="1" dirty="0" smtClean="0">
              <a:latin typeface="Comic Sans MS" panose="030F0702030302020204" pitchFamily="66" charset="0"/>
            </a:endParaRPr>
          </a:p>
          <a:p>
            <a:pPr lvl="0"/>
            <a:r>
              <a:rPr lang="en-US" altLang="en-US" dirty="0" smtClean="0">
                <a:latin typeface="Comic Sans MS" panose="030F0702030302020204" pitchFamily="66" charset="0"/>
              </a:rPr>
              <a:t>2.    Use an insulated bag to keep food cool.</a:t>
            </a:r>
            <a:endParaRPr lang="en-US" altLang="en-US" dirty="0">
              <a:latin typeface="Comic Sans MS" panose="030F0702030302020204" pitchFamily="66" charset="0"/>
            </a:endParaRPr>
          </a:p>
          <a:p>
            <a:pPr lvl="0"/>
            <a:endParaRPr lang="en-US" altLang="en-US" dirty="0">
              <a:latin typeface="Comic Sans MS" panose="030F0702030302020204" pitchFamily="66" charset="0"/>
            </a:endParaRPr>
          </a:p>
          <a:p>
            <a:pPr lvl="0" eaLnBrk="0" hangingPunct="0"/>
            <a:r>
              <a:rPr lang="en-US" altLang="en-US" dirty="0" smtClean="0">
                <a:latin typeface="Comic Sans MS" panose="030F0702030302020204" pitchFamily="66" charset="0"/>
              </a:rPr>
              <a:t>3.   A </a:t>
            </a:r>
            <a:r>
              <a:rPr lang="en-US" altLang="en-US" dirty="0">
                <a:latin typeface="Comic Sans MS" panose="030F0702030302020204" pitchFamily="66" charset="0"/>
              </a:rPr>
              <a:t>frozen ice pack is a must to keep food at a safe </a:t>
            </a:r>
            <a:r>
              <a:rPr lang="en-US" altLang="en-US" dirty="0" err="1" smtClean="0">
                <a:latin typeface="Comic Sans MS" panose="030F0702030302020204" pitchFamily="66" charset="0"/>
              </a:rPr>
              <a:t>temperatue</a:t>
            </a:r>
            <a:r>
              <a:rPr lang="en-US" altLang="en-US" dirty="0">
                <a:latin typeface="Comic Sans MS" panose="030F0702030302020204" pitchFamily="66" charset="0"/>
              </a:rPr>
              <a:t>,</a:t>
            </a:r>
          </a:p>
          <a:p>
            <a:pPr lvl="0" eaLnBrk="0" hangingPunct="0"/>
            <a:r>
              <a:rPr lang="en-US" altLang="en-US" dirty="0">
                <a:latin typeface="Comic Sans MS" panose="030F0702030302020204" pitchFamily="66" charset="0"/>
              </a:rPr>
              <a:t>       or </a:t>
            </a:r>
            <a:r>
              <a:rPr lang="en-GB" dirty="0">
                <a:latin typeface="Comic Sans MS" panose="030F0702030302020204" pitchFamily="66" charset="0"/>
              </a:rPr>
              <a:t>use a frozen bottle of water as an ice pack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pPr marL="228600" lvl="0" indent="-228600" eaLnBrk="0" hangingPunct="0">
              <a:buFont typeface="+mj-lt"/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lvl="0" eaLnBrk="0" hangingPunct="0"/>
            <a:r>
              <a:rPr lang="en-GB" dirty="0" smtClean="0">
                <a:latin typeface="Comic Sans MS" panose="030F0702030302020204" pitchFamily="66" charset="0"/>
              </a:rPr>
              <a:t>4.   Store </a:t>
            </a:r>
            <a:r>
              <a:rPr lang="en-GB" dirty="0">
                <a:latin typeface="Comic Sans MS" panose="030F0702030302020204" pitchFamily="66" charset="0"/>
              </a:rPr>
              <a:t>the packed lunch in the fridge overnight.</a:t>
            </a:r>
          </a:p>
          <a:p>
            <a:pPr marL="342900" indent="-342900">
              <a:buFont typeface="+mj-lt"/>
              <a:buAutoNum type="arabicPeriod"/>
            </a:pPr>
            <a:endParaRPr lang="en-US" altLang="en-US" dirty="0">
              <a:latin typeface="Comic Sans MS" panose="030F0702030302020204" pitchFamily="66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en-US" dirty="0">
              <a:latin typeface="Comic Sans MS" panose="030F0702030302020204" pitchFamily="66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en-US" sz="1050" b="1" dirty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Karl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>
              <a:solidFill>
                <a:srgbClr val="333333"/>
              </a:solidFill>
              <a:latin typeface="Karl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Karl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>
              <a:solidFill>
                <a:srgbClr val="333333"/>
              </a:solidFill>
              <a:latin typeface="Karla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435E6-B046-4830-8A1D-0FEAA4CC825F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59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Mae </a:t>
            </a:r>
            <a:r>
              <a:rPr lang="en-GB" dirty="0" err="1" smtClean="0"/>
              <a:t>llawer</a:t>
            </a:r>
            <a:r>
              <a:rPr lang="en-GB" dirty="0" smtClean="0"/>
              <a:t> o </a:t>
            </a:r>
            <a:r>
              <a:rPr lang="en-GB" dirty="0" err="1" smtClean="0"/>
              <a:t>syniadau</a:t>
            </a:r>
            <a:r>
              <a:rPr lang="en-GB" dirty="0" smtClean="0"/>
              <a:t> o </a:t>
            </a:r>
            <a:r>
              <a:rPr lang="en-GB" dirty="0" err="1" smtClean="0"/>
              <a:t>fwydydd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gynnwys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eich</a:t>
            </a:r>
            <a:r>
              <a:rPr lang="en-GB" dirty="0" smtClean="0"/>
              <a:t> </a:t>
            </a:r>
            <a:r>
              <a:rPr lang="en-GB" dirty="0" err="1" smtClean="0"/>
              <a:t>bocsys</a:t>
            </a:r>
            <a:r>
              <a:rPr lang="en-GB" dirty="0" smtClean="0"/>
              <a:t> </a:t>
            </a:r>
            <a:r>
              <a:rPr lang="en-GB" dirty="0" err="1" smtClean="0"/>
              <a:t>bwyd</a:t>
            </a:r>
            <a:r>
              <a:rPr lang="en-GB" dirty="0" smtClean="0"/>
              <a:t> </a:t>
            </a:r>
            <a:r>
              <a:rPr lang="en-GB" dirty="0" err="1" smtClean="0"/>
              <a:t>ar</a:t>
            </a:r>
            <a:r>
              <a:rPr lang="en-GB" dirty="0" smtClean="0"/>
              <a:t> </a:t>
            </a:r>
            <a:r>
              <a:rPr lang="en-GB" dirty="0" err="1" smtClean="0"/>
              <a:t>gael</a:t>
            </a:r>
            <a:r>
              <a:rPr lang="en-GB" dirty="0" smtClean="0"/>
              <a:t> </a:t>
            </a:r>
            <a:r>
              <a:rPr lang="en-GB" dirty="0" err="1" smtClean="0"/>
              <a:t>ar</a:t>
            </a:r>
            <a:r>
              <a:rPr lang="en-GB" dirty="0" smtClean="0"/>
              <a:t> y </a:t>
            </a:r>
            <a:r>
              <a:rPr lang="en-GB" dirty="0" err="1" smtClean="0"/>
              <a:t>wê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Yr</a:t>
            </a:r>
            <a:r>
              <a:rPr lang="en-GB" dirty="0" smtClean="0"/>
              <a:t> </a:t>
            </a:r>
            <a:r>
              <a:rPr lang="en-GB" dirty="0" err="1" smtClean="0"/>
              <a:t>ydym</a:t>
            </a:r>
            <a:r>
              <a:rPr lang="en-GB" dirty="0" smtClean="0"/>
              <a:t> </a:t>
            </a:r>
            <a:r>
              <a:rPr lang="en-GB" dirty="0" err="1" smtClean="0"/>
              <a:t>wedi</a:t>
            </a:r>
            <a:r>
              <a:rPr lang="en-GB" dirty="0" smtClean="0"/>
              <a:t> </a:t>
            </a:r>
            <a:r>
              <a:rPr lang="en-GB" dirty="0" err="1" smtClean="0"/>
              <a:t>nodi’r</a:t>
            </a:r>
            <a:r>
              <a:rPr lang="en-GB" dirty="0" smtClean="0"/>
              <a:t> </a:t>
            </a:r>
            <a:r>
              <a:rPr lang="en-GB" dirty="0" err="1" smtClean="0"/>
              <a:t>cyfeiriadau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y </a:t>
            </a:r>
            <a:r>
              <a:rPr lang="en-GB" dirty="0" err="1" smtClean="0"/>
              <a:t>daflen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 smtClean="0"/>
              <a:t>There a lots of ideas for healthy lunch boxes on the internet. We have listed some useful addresses in your leaflet.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435E6-B046-4830-8A1D-0FEAA4CC825F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4227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/>
              <a:t>Diolch</a:t>
            </a:r>
            <a:r>
              <a:rPr lang="en-GB" dirty="0" smtClean="0"/>
              <a:t> am </a:t>
            </a:r>
            <a:r>
              <a:rPr lang="en-GB" dirty="0" err="1" smtClean="0"/>
              <a:t>wrando</a:t>
            </a:r>
            <a:r>
              <a:rPr lang="en-GB" dirty="0" smtClean="0"/>
              <a:t> ac am </a:t>
            </a:r>
            <a:r>
              <a:rPr lang="en-GB" dirty="0" err="1" smtClean="0"/>
              <a:t>eich</a:t>
            </a:r>
            <a:r>
              <a:rPr lang="en-GB" dirty="0" smtClean="0"/>
              <a:t> </a:t>
            </a:r>
            <a:r>
              <a:rPr lang="en-GB" dirty="0" err="1" smtClean="0"/>
              <a:t>cefnogaeth</a:t>
            </a:r>
            <a:r>
              <a:rPr lang="en-GB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/>
              <a:t>Gobeithio</a:t>
            </a:r>
            <a:r>
              <a:rPr lang="en-GB" dirty="0" smtClean="0"/>
              <a:t> </a:t>
            </a:r>
            <a:r>
              <a:rPr lang="en-GB" dirty="0" err="1" smtClean="0"/>
              <a:t>eich</a:t>
            </a:r>
            <a:r>
              <a:rPr lang="en-GB" dirty="0" smtClean="0"/>
              <a:t> bod </a:t>
            </a:r>
            <a:r>
              <a:rPr lang="en-GB" dirty="0" err="1" smtClean="0"/>
              <a:t>wedi</a:t>
            </a:r>
            <a:r>
              <a:rPr lang="en-GB" dirty="0" smtClean="0"/>
              <a:t> </a:t>
            </a:r>
            <a:r>
              <a:rPr lang="en-GB" dirty="0" err="1" smtClean="0"/>
              <a:t>mwynhau</a:t>
            </a:r>
            <a:r>
              <a:rPr lang="en-GB" dirty="0" smtClean="0"/>
              <a:t> </a:t>
            </a:r>
            <a:r>
              <a:rPr lang="en-GB" dirty="0" err="1" smtClean="0"/>
              <a:t>blasu’r</a:t>
            </a:r>
            <a:r>
              <a:rPr lang="en-GB" dirty="0" smtClean="0"/>
              <a:t> </a:t>
            </a:r>
            <a:r>
              <a:rPr lang="en-GB" dirty="0" err="1" smtClean="0"/>
              <a:t>bwyd</a:t>
            </a:r>
            <a:r>
              <a:rPr lang="en-GB" dirty="0" smtClean="0"/>
              <a:t>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Thank you for listening and your support.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We hope  that you have enjoyed the tasters!</a:t>
            </a:r>
            <a:endParaRPr lang="en-GB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435E6-B046-4830-8A1D-0FEAA4CC825F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281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 dirty="0" smtClean="0"/>
          </a:p>
          <a:p>
            <a:r>
              <a:rPr lang="cy-GB" dirty="0" smtClean="0"/>
              <a:t>Cynrychiolwyr o’r Cyngor Ysgol ydym ni. Hoffwn  </a:t>
            </a:r>
            <a:r>
              <a:rPr lang="cy-GB" dirty="0"/>
              <a:t>sôn </a:t>
            </a:r>
            <a:r>
              <a:rPr lang="cy-GB" dirty="0" smtClean="0"/>
              <a:t>wrthych </a:t>
            </a:r>
            <a:r>
              <a:rPr lang="cy-GB" dirty="0"/>
              <a:t>am ginio ysgol o a </a:t>
            </a:r>
            <a:r>
              <a:rPr lang="cy-GB" dirty="0" smtClean="0"/>
              <a:t>sut ydym yn anog plant i ddod a  </a:t>
            </a:r>
            <a:r>
              <a:rPr lang="cy-GB" dirty="0"/>
              <a:t>bocsys cinio </a:t>
            </a:r>
            <a:r>
              <a:rPr lang="cy-GB" dirty="0" smtClean="0"/>
              <a:t>iach, fel </a:t>
            </a:r>
            <a:r>
              <a:rPr lang="cy-GB" dirty="0"/>
              <a:t>y gallwch chi ystyried yr opsiynau ar gyfer eich plentyn ym mis Medi.</a:t>
            </a:r>
          </a:p>
          <a:p>
            <a:endParaRPr lang="cy-GB" dirty="0" smtClean="0"/>
          </a:p>
          <a:p>
            <a:r>
              <a:rPr lang="cy-GB" dirty="0"/>
              <a:t>Mae gennych tamaid o fwyd ar eich byrddau i’w flasu. </a:t>
            </a:r>
            <a:endParaRPr lang="cy-GB" dirty="0" smtClean="0"/>
          </a:p>
          <a:p>
            <a:r>
              <a:rPr lang="cy-GB" dirty="0" smtClean="0"/>
              <a:t>Dyma rhai </a:t>
            </a:r>
            <a:r>
              <a:rPr lang="cy-GB" dirty="0"/>
              <a:t>syniadau i’w gynnwys mewn bocs cinio iach!</a:t>
            </a:r>
            <a:endParaRPr lang="en-GB" dirty="0"/>
          </a:p>
          <a:p>
            <a:endParaRPr lang="cy-GB" dirty="0"/>
          </a:p>
          <a:p>
            <a:endParaRPr lang="cy-GB" dirty="0"/>
          </a:p>
          <a:p>
            <a:endParaRPr lang="en-GB" dirty="0" smtClean="0"/>
          </a:p>
          <a:p>
            <a:r>
              <a:rPr lang="en-GB" dirty="0" smtClean="0"/>
              <a:t>We are representatives from the School Council. We would like to tell you about </a:t>
            </a:r>
            <a:r>
              <a:rPr lang="en-GB" dirty="0"/>
              <a:t>school  lunches and  how  </a:t>
            </a:r>
            <a:r>
              <a:rPr lang="en-GB" dirty="0" smtClean="0"/>
              <a:t>we are </a:t>
            </a:r>
            <a:r>
              <a:rPr lang="en-GB" dirty="0"/>
              <a:t>promoting healthy lunch boxes  so that you can consider the options for your child in September. </a:t>
            </a:r>
          </a:p>
          <a:p>
            <a:endParaRPr lang="en-GB" dirty="0"/>
          </a:p>
          <a:p>
            <a:r>
              <a:rPr lang="en-GB" dirty="0" smtClean="0"/>
              <a:t>We  </a:t>
            </a:r>
            <a:r>
              <a:rPr lang="en-GB" dirty="0"/>
              <a:t>have samples of </a:t>
            </a:r>
            <a:r>
              <a:rPr lang="en-GB" dirty="0" smtClean="0"/>
              <a:t>food for you to taste,  </a:t>
            </a:r>
            <a:r>
              <a:rPr lang="en-GB" dirty="0"/>
              <a:t>you may wish to include your healthy lunch </a:t>
            </a:r>
            <a:r>
              <a:rPr lang="en-GB" dirty="0" smtClean="0"/>
              <a:t>boxes!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435E6-B046-4830-8A1D-0FEAA4CC825F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164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>
              <a:solidFill>
                <a:srgbClr val="FF0000"/>
              </a:solidFill>
            </a:endParaRPr>
          </a:p>
          <a:p>
            <a:r>
              <a:rPr lang="cy-GB" dirty="0"/>
              <a:t>Mae </a:t>
            </a:r>
            <a:r>
              <a:rPr lang="cy-GB" dirty="0" smtClean="0"/>
              <a:t>cinio </a:t>
            </a:r>
            <a:r>
              <a:rPr lang="cy-GB" dirty="0"/>
              <a:t>wedi'u coginio'n iach ar gael i'r holl </a:t>
            </a:r>
            <a:r>
              <a:rPr lang="cy-GB" dirty="0" smtClean="0"/>
              <a:t>blant</a:t>
            </a:r>
            <a:r>
              <a:rPr lang="cy-GB" dirty="0"/>
              <a:t>. Y gost bresennol yw £ 2.50 yr </a:t>
            </a:r>
            <a:r>
              <a:rPr lang="cy-GB" dirty="0" smtClean="0"/>
              <a:t>dydd. </a:t>
            </a:r>
            <a:r>
              <a:rPr lang="cy-GB" dirty="0"/>
              <a:t>Mae  bwydlen wythnosol ar wefan ysgolion cyngor Caerdydd.</a:t>
            </a:r>
          </a:p>
          <a:p>
            <a:endParaRPr lang="en-GB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 smtClean="0"/>
              <a:t>Healthy </a:t>
            </a:r>
            <a:r>
              <a:rPr lang="en-GB" dirty="0"/>
              <a:t>cooked lunches are available to all children. The current cost is £2.50 a </a:t>
            </a:r>
            <a:r>
              <a:rPr lang="en-GB" dirty="0" smtClean="0"/>
              <a:t>day. </a:t>
            </a:r>
            <a:r>
              <a:rPr lang="en-GB" dirty="0"/>
              <a:t>You’ll find the weekly menu posted on the Cardiff council schools website. 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435E6-B046-4830-8A1D-0FEAA4CC825F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883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3615" y="4572463"/>
            <a:ext cx="5335270" cy="4466987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  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/>
              <a:t>Mae </a:t>
            </a:r>
            <a:r>
              <a:rPr lang="en-GB" dirty="0" err="1"/>
              <a:t>amser</a:t>
            </a:r>
            <a:r>
              <a:rPr lang="en-GB" dirty="0"/>
              <a:t> </a:t>
            </a:r>
            <a:r>
              <a:rPr lang="en-GB" dirty="0" err="1"/>
              <a:t>cinio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amser</a:t>
            </a:r>
            <a:r>
              <a:rPr lang="en-GB" dirty="0"/>
              <a:t> </a:t>
            </a:r>
            <a:r>
              <a:rPr lang="en-GB" dirty="0" err="1"/>
              <a:t>cymdeithasol</a:t>
            </a:r>
            <a:r>
              <a:rPr lang="en-GB" dirty="0"/>
              <a:t> a </a:t>
            </a:r>
            <a:r>
              <a:rPr lang="en-GB" dirty="0" err="1" smtClean="0"/>
              <a:t>pleserus</a:t>
            </a:r>
            <a:r>
              <a:rPr lang="en-GB" dirty="0" smtClean="0"/>
              <a:t>.</a:t>
            </a:r>
          </a:p>
          <a:p>
            <a:r>
              <a:rPr lang="en-GB" dirty="0" smtClean="0"/>
              <a:t>Gall </a:t>
            </a:r>
            <a:r>
              <a:rPr lang="en-GB" dirty="0"/>
              <a:t>plant </a:t>
            </a:r>
            <a:r>
              <a:rPr lang="en-GB" dirty="0" err="1"/>
              <a:t>eistedd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fwyta</a:t>
            </a:r>
            <a:r>
              <a:rPr lang="en-GB" dirty="0"/>
              <a:t> </a:t>
            </a:r>
            <a:r>
              <a:rPr lang="en-GB" dirty="0" err="1"/>
              <a:t>gyda'u</a:t>
            </a:r>
            <a:r>
              <a:rPr lang="en-GB" dirty="0"/>
              <a:t> </a:t>
            </a:r>
            <a:r>
              <a:rPr lang="en-GB" dirty="0" err="1"/>
              <a:t>ffrindiau</a:t>
            </a:r>
            <a:r>
              <a:rPr lang="en-GB" dirty="0"/>
              <a:t>.</a:t>
            </a:r>
          </a:p>
          <a:p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mwyn</a:t>
            </a:r>
            <a:r>
              <a:rPr lang="en-GB" dirty="0"/>
              <a:t> </a:t>
            </a:r>
            <a:r>
              <a:rPr lang="en-GB" dirty="0" err="1"/>
              <a:t>sicrhau</a:t>
            </a:r>
            <a:r>
              <a:rPr lang="en-GB" dirty="0"/>
              <a:t> bod </a:t>
            </a:r>
            <a:r>
              <a:rPr lang="en-GB" dirty="0" err="1"/>
              <a:t>hwn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brofiad</a:t>
            </a:r>
            <a:r>
              <a:rPr lang="en-GB" dirty="0"/>
              <a:t> </a:t>
            </a:r>
            <a:r>
              <a:rPr lang="en-GB" dirty="0" err="1"/>
              <a:t>pleserus</a:t>
            </a:r>
            <a:r>
              <a:rPr lang="en-GB" dirty="0"/>
              <a:t>, </a:t>
            </a:r>
            <a:r>
              <a:rPr lang="en-GB" dirty="0" err="1"/>
              <a:t>gallwch</a:t>
            </a:r>
            <a:r>
              <a:rPr lang="en-GB" dirty="0"/>
              <a:t> chi </a:t>
            </a:r>
            <a:r>
              <a:rPr lang="en-GB" dirty="0" err="1"/>
              <a:t>helpu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plentyn</a:t>
            </a:r>
            <a:r>
              <a:rPr lang="en-GB" dirty="0"/>
              <a:t> </a:t>
            </a:r>
            <a:r>
              <a:rPr lang="en-GB" dirty="0" err="1"/>
              <a:t>trwy</a:t>
            </a:r>
            <a:r>
              <a:rPr lang="en-GB" dirty="0"/>
              <a:t> </a:t>
            </a:r>
            <a:r>
              <a:rPr lang="en-GB" dirty="0" err="1"/>
              <a:t>sicrhau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bod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barod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gyfer</a:t>
            </a:r>
            <a:r>
              <a:rPr lang="en-GB" dirty="0"/>
              <a:t> y cam </a:t>
            </a:r>
            <a:r>
              <a:rPr lang="en-GB" dirty="0" err="1"/>
              <a:t>nesaf</a:t>
            </a:r>
            <a:r>
              <a:rPr lang="en-GB" dirty="0"/>
              <a:t> </a:t>
            </a:r>
            <a:r>
              <a:rPr lang="en-GB" dirty="0" err="1"/>
              <a:t>hwn</a:t>
            </a:r>
            <a:r>
              <a:rPr lang="en-GB" dirty="0"/>
              <a:t> o </a:t>
            </a:r>
            <a:r>
              <a:rPr lang="en-GB" dirty="0" err="1"/>
              <a:t>dyfu</a:t>
            </a:r>
            <a:r>
              <a:rPr lang="en-GB" dirty="0"/>
              <a:t> </a:t>
            </a:r>
            <a:r>
              <a:rPr lang="en-GB" dirty="0" err="1"/>
              <a:t>annibyniaeth</a:t>
            </a:r>
            <a:r>
              <a:rPr lang="en-GB" dirty="0"/>
              <a:t>.</a:t>
            </a:r>
          </a:p>
          <a:p>
            <a:endParaRPr lang="en-GB" dirty="0" smtClean="0"/>
          </a:p>
          <a:p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enghraifft</a:t>
            </a:r>
            <a:endParaRPr lang="en-GB" dirty="0"/>
          </a:p>
          <a:p>
            <a:r>
              <a:rPr lang="en-GB" dirty="0"/>
              <a:t>A </a:t>
            </a:r>
            <a:r>
              <a:rPr lang="en-GB" dirty="0" err="1"/>
              <a:t>ydynt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gallu</a:t>
            </a:r>
            <a:r>
              <a:rPr lang="en-GB" dirty="0"/>
              <a:t> ............... .. </a:t>
            </a:r>
            <a:r>
              <a:rPr lang="en-GB" dirty="0" err="1"/>
              <a:t>Agor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bocs</a:t>
            </a:r>
            <a:r>
              <a:rPr lang="en-GB" dirty="0"/>
              <a:t> </a:t>
            </a:r>
            <a:r>
              <a:rPr lang="en-GB" dirty="0" err="1"/>
              <a:t>cinio</a:t>
            </a:r>
            <a:r>
              <a:rPr lang="en-GB" dirty="0"/>
              <a:t>?</a:t>
            </a:r>
          </a:p>
          <a:p>
            <a:r>
              <a:rPr lang="en-GB" dirty="0"/>
              <a:t>                                                </a:t>
            </a:r>
            <a:r>
              <a:rPr lang="en-GB" dirty="0" smtClean="0"/>
              <a:t>   </a:t>
            </a:r>
            <a:r>
              <a:rPr lang="en-GB" dirty="0" err="1" smtClean="0"/>
              <a:t>Tynu’r</a:t>
            </a:r>
            <a:r>
              <a:rPr lang="en-GB" dirty="0" smtClean="0"/>
              <a:t> </a:t>
            </a:r>
            <a:r>
              <a:rPr lang="en-GB" dirty="0" err="1" smtClean="0"/>
              <a:t>clawr</a:t>
            </a:r>
            <a:r>
              <a:rPr lang="en-GB" dirty="0" smtClean="0"/>
              <a:t> I </a:t>
            </a:r>
            <a:r>
              <a:rPr lang="en-GB" dirty="0" err="1" smtClean="0"/>
              <a:t>ffwrdd</a:t>
            </a:r>
            <a:r>
              <a:rPr lang="en-GB" dirty="0" smtClean="0"/>
              <a:t> </a:t>
            </a:r>
            <a:r>
              <a:rPr lang="en-GB" dirty="0" err="1" smtClean="0"/>
              <a:t>o’r</a:t>
            </a:r>
            <a:r>
              <a:rPr lang="en-GB" dirty="0" smtClean="0"/>
              <a:t> </a:t>
            </a:r>
            <a:r>
              <a:rPr lang="en-GB" dirty="0" err="1" smtClean="0"/>
              <a:t>iogwrt</a:t>
            </a:r>
            <a:r>
              <a:rPr lang="en-GB" dirty="0"/>
              <a:t>?</a:t>
            </a:r>
          </a:p>
          <a:p>
            <a:r>
              <a:rPr lang="en-GB" dirty="0"/>
              <a:t>                                                </a:t>
            </a:r>
            <a:r>
              <a:rPr lang="en-GB" dirty="0" smtClean="0"/>
              <a:t>   </a:t>
            </a:r>
            <a:r>
              <a:rPr lang="en-GB" dirty="0" err="1" smtClean="0"/>
              <a:t>Defnyddio</a:t>
            </a:r>
            <a:r>
              <a:rPr lang="en-GB" dirty="0" smtClean="0"/>
              <a:t> </a:t>
            </a:r>
            <a:r>
              <a:rPr lang="en-GB" dirty="0" err="1"/>
              <a:t>gyllell</a:t>
            </a:r>
            <a:r>
              <a:rPr lang="en-GB" dirty="0"/>
              <a:t> a </a:t>
            </a:r>
            <a:r>
              <a:rPr lang="en-GB" dirty="0" err="1"/>
              <a:t>fforc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y </a:t>
            </a:r>
            <a:r>
              <a:rPr lang="en-GB" dirty="0" err="1"/>
              <a:t>dwylo</a:t>
            </a:r>
            <a:r>
              <a:rPr lang="en-GB" dirty="0"/>
              <a:t> </a:t>
            </a:r>
            <a:r>
              <a:rPr lang="en-GB" dirty="0" err="1"/>
              <a:t>cywir</a:t>
            </a:r>
            <a:r>
              <a:rPr lang="en-GB" dirty="0"/>
              <a:t> ?</a:t>
            </a:r>
            <a:endParaRPr lang="en-GB" dirty="0" smtClean="0"/>
          </a:p>
          <a:p>
            <a:endParaRPr lang="en-GB" dirty="0" smtClean="0">
              <a:solidFill>
                <a:srgbClr val="FF0000"/>
              </a:solidFill>
            </a:endParaRPr>
          </a:p>
          <a:p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Lunchtime </a:t>
            </a:r>
            <a:r>
              <a:rPr lang="en-GB" dirty="0"/>
              <a:t>is a social and enjoyable time. Children can sit to eat with their friends.</a:t>
            </a:r>
          </a:p>
          <a:p>
            <a:r>
              <a:rPr lang="en-GB" dirty="0"/>
              <a:t>To ensure this is a enjoyable experience you can help your child by making sure they are prepared for this next stage of growing independence. </a:t>
            </a:r>
          </a:p>
          <a:p>
            <a:endParaRPr lang="en-GB" dirty="0"/>
          </a:p>
          <a:p>
            <a:r>
              <a:rPr lang="en-GB" dirty="0"/>
              <a:t>For example</a:t>
            </a:r>
          </a:p>
          <a:p>
            <a:r>
              <a:rPr lang="en-GB" dirty="0" smtClean="0"/>
              <a:t>Are </a:t>
            </a:r>
            <a:r>
              <a:rPr lang="en-GB" dirty="0"/>
              <a:t>they able to…………….. Open their lunch box? </a:t>
            </a:r>
          </a:p>
          <a:p>
            <a:r>
              <a:rPr lang="en-GB" dirty="0"/>
              <a:t>                                               </a:t>
            </a:r>
            <a:r>
              <a:rPr lang="en-GB" dirty="0" smtClean="0"/>
              <a:t> Take </a:t>
            </a:r>
            <a:r>
              <a:rPr lang="en-GB" dirty="0"/>
              <a:t>the lid off a yogurt?  </a:t>
            </a:r>
          </a:p>
          <a:p>
            <a:r>
              <a:rPr lang="en-GB" dirty="0"/>
              <a:t>                                                Use a knife and fork in the correct hands </a:t>
            </a:r>
            <a:r>
              <a:rPr lang="en-GB" dirty="0" smtClean="0"/>
              <a:t>? 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435E6-B046-4830-8A1D-0FEAA4CC825F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808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err="1" smtClean="0"/>
              <a:t>Peidiwch</a:t>
            </a:r>
            <a:r>
              <a:rPr lang="en-GB" dirty="0" smtClean="0"/>
              <a:t> </a:t>
            </a:r>
            <a:r>
              <a:rPr lang="en-GB" dirty="0" err="1" smtClean="0"/>
              <a:t>becso</a:t>
            </a:r>
            <a:r>
              <a:rPr lang="en-GB" dirty="0" smtClean="0"/>
              <a:t>, </a:t>
            </a:r>
            <a:r>
              <a:rPr lang="en-GB" dirty="0" err="1" smtClean="0"/>
              <a:t>mae</a:t>
            </a:r>
            <a:r>
              <a:rPr lang="en-GB" dirty="0" smtClean="0"/>
              <a:t> staff </a:t>
            </a:r>
            <a:r>
              <a:rPr lang="en-GB" dirty="0" err="1" smtClean="0"/>
              <a:t>ar</a:t>
            </a:r>
            <a:r>
              <a:rPr lang="en-GB" dirty="0" smtClean="0"/>
              <a:t> </a:t>
            </a:r>
            <a:r>
              <a:rPr lang="en-GB" dirty="0" err="1" smtClean="0"/>
              <a:t>gael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helpu</a:t>
            </a:r>
            <a:r>
              <a:rPr lang="en-GB" dirty="0" smtClean="0"/>
              <a:t>.</a:t>
            </a:r>
            <a:endParaRPr lang="en-GB" dirty="0"/>
          </a:p>
          <a:p>
            <a:endParaRPr lang="en-GB" dirty="0" smtClean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 smtClean="0"/>
              <a:t>Don’t worry,  </a:t>
            </a:r>
            <a:r>
              <a:rPr lang="en-GB" dirty="0"/>
              <a:t>there  </a:t>
            </a:r>
            <a:r>
              <a:rPr lang="en-GB" dirty="0" smtClean="0"/>
              <a:t>are  </a:t>
            </a:r>
            <a:r>
              <a:rPr lang="en-GB" dirty="0"/>
              <a:t>staff </a:t>
            </a:r>
            <a:r>
              <a:rPr lang="en-GB" dirty="0" smtClean="0"/>
              <a:t> to </a:t>
            </a:r>
            <a:r>
              <a:rPr lang="en-GB" dirty="0"/>
              <a:t>help.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435E6-B046-4830-8A1D-0FEAA4CC825F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058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/>
              <a:t>Mae </a:t>
            </a:r>
            <a:r>
              <a:rPr lang="en-GB" sz="1200" dirty="0" err="1" smtClean="0"/>
              <a:t>gennym</a:t>
            </a:r>
            <a:r>
              <a:rPr lang="en-GB" sz="1200" dirty="0" smtClean="0"/>
              <a:t> </a:t>
            </a:r>
            <a:r>
              <a:rPr lang="en-GB" sz="1200" dirty="0" err="1" smtClean="0"/>
              <a:t>gystadleuaeth</a:t>
            </a:r>
            <a:r>
              <a:rPr lang="en-GB" sz="1200" dirty="0" smtClean="0"/>
              <a:t> </a:t>
            </a:r>
            <a:r>
              <a:rPr lang="en-GB" sz="1200" dirty="0" err="1" smtClean="0"/>
              <a:t>fisol</a:t>
            </a:r>
            <a:r>
              <a:rPr lang="en-GB" sz="1200" dirty="0" smtClean="0"/>
              <a:t> </a:t>
            </a:r>
            <a:r>
              <a:rPr lang="en-GB" sz="1200" dirty="0" err="1" smtClean="0"/>
              <a:t>yn</a:t>
            </a:r>
            <a:r>
              <a:rPr lang="en-GB" sz="1200" dirty="0" smtClean="0"/>
              <a:t> </a:t>
            </a:r>
            <a:r>
              <a:rPr lang="en-GB" sz="1200" dirty="0" err="1" smtClean="0"/>
              <a:t>yr</a:t>
            </a:r>
            <a:r>
              <a:rPr lang="en-GB" sz="1200" dirty="0" smtClean="0"/>
              <a:t> </a:t>
            </a:r>
            <a:r>
              <a:rPr lang="en-GB" sz="1200" dirty="0" err="1" smtClean="0"/>
              <a:t>ysgol</a:t>
            </a:r>
            <a:r>
              <a:rPr lang="en-GB" sz="1200" dirty="0" smtClean="0"/>
              <a:t> </a:t>
            </a:r>
            <a:r>
              <a:rPr lang="en-GB" sz="1200" dirty="0" err="1" smtClean="0"/>
              <a:t>lle</a:t>
            </a:r>
            <a:r>
              <a:rPr lang="en-GB" dirty="0"/>
              <a:t> </a:t>
            </a:r>
            <a:r>
              <a:rPr lang="en-GB" dirty="0" err="1" smtClean="0"/>
              <a:t>mae’r</a:t>
            </a:r>
            <a:r>
              <a:rPr lang="en-GB" dirty="0" smtClean="0"/>
              <a:t> </a:t>
            </a:r>
            <a:r>
              <a:rPr lang="en-GB" sz="1200" dirty="0" smtClean="0"/>
              <a:t> </a:t>
            </a:r>
            <a:r>
              <a:rPr lang="en-GB" sz="1200" dirty="0" err="1" smtClean="0"/>
              <a:t>dosbarth</a:t>
            </a:r>
            <a:r>
              <a:rPr lang="en-GB" sz="1200" dirty="0" smtClean="0"/>
              <a:t> </a:t>
            </a:r>
            <a:r>
              <a:rPr lang="en-GB" sz="1200" dirty="0" err="1" smtClean="0"/>
              <a:t>buddugol</a:t>
            </a:r>
            <a:r>
              <a:rPr lang="en-GB" sz="1200" dirty="0" smtClean="0"/>
              <a:t> </a:t>
            </a:r>
            <a:r>
              <a:rPr lang="en-GB" dirty="0"/>
              <a:t> </a:t>
            </a:r>
            <a:r>
              <a:rPr lang="en-GB" sz="1200" dirty="0" err="1" smtClean="0"/>
              <a:t>wobr</a:t>
            </a:r>
            <a:r>
              <a:rPr lang="en-GB" sz="1200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ennill</a:t>
            </a:r>
            <a:r>
              <a:rPr lang="en-GB" dirty="0" smtClean="0"/>
              <a:t> </a:t>
            </a:r>
            <a:r>
              <a:rPr lang="en-GB" dirty="0" err="1" smtClean="0"/>
              <a:t>gwobr</a:t>
            </a:r>
            <a:r>
              <a:rPr lang="en-GB" dirty="0" smtClean="0"/>
              <a:t> ac </a:t>
            </a:r>
            <a:r>
              <a:rPr lang="en-GB" sz="1200" dirty="0" smtClean="0"/>
              <a:t> </a:t>
            </a:r>
            <a:r>
              <a:rPr lang="en-GB" sz="1200" dirty="0" err="1" smtClean="0"/>
              <a:t>amser</a:t>
            </a:r>
            <a:r>
              <a:rPr lang="en-GB" sz="1200" dirty="0" smtClean="0"/>
              <a:t> </a:t>
            </a:r>
            <a:r>
              <a:rPr lang="en-GB" sz="1200" dirty="0" err="1" smtClean="0"/>
              <a:t>chwarae</a:t>
            </a:r>
            <a:r>
              <a:rPr lang="en-GB" sz="1200" dirty="0" smtClean="0"/>
              <a:t> </a:t>
            </a:r>
            <a:r>
              <a:rPr lang="en-GB" sz="1200" dirty="0" err="1" smtClean="0"/>
              <a:t>hir</a:t>
            </a:r>
            <a:r>
              <a:rPr lang="en-GB" dirty="0"/>
              <a:t>.</a:t>
            </a:r>
            <a:endParaRPr lang="en-GB" sz="1200" dirty="0" smtClean="0"/>
          </a:p>
          <a:p>
            <a:endParaRPr lang="en-GB" dirty="0"/>
          </a:p>
          <a:p>
            <a:endParaRPr lang="en-GB" sz="1200" dirty="0" smtClean="0">
              <a:solidFill>
                <a:srgbClr val="FF0000"/>
              </a:solidFill>
            </a:endParaRPr>
          </a:p>
          <a:p>
            <a:r>
              <a:rPr lang="en-GB" dirty="0"/>
              <a:t>We have a monthly competition in </a:t>
            </a:r>
            <a:r>
              <a:rPr lang="en-GB" dirty="0" smtClean="0"/>
              <a:t>school. </a:t>
            </a:r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winning class is awarded with a prize and extended playtime.</a:t>
            </a:r>
          </a:p>
          <a:p>
            <a:endParaRPr lang="en-GB" dirty="0"/>
          </a:p>
          <a:p>
            <a:endParaRPr lang="en-GB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435E6-B046-4830-8A1D-0FEAA4CC825F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296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 smtClean="0">
              <a:solidFill>
                <a:srgbClr val="FF0000"/>
              </a:solidFill>
            </a:endParaRPr>
          </a:p>
          <a:p>
            <a:r>
              <a:rPr lang="en-GB" dirty="0" err="1" smtClean="0"/>
              <a:t>Rydym</a:t>
            </a:r>
            <a:r>
              <a:rPr lang="en-GB" dirty="0" smtClean="0"/>
              <a:t> </a:t>
            </a:r>
            <a:r>
              <a:rPr lang="en-GB" dirty="0" err="1" smtClean="0"/>
              <a:t>wedi</a:t>
            </a:r>
            <a:r>
              <a:rPr lang="en-GB" dirty="0" smtClean="0"/>
              <a:t> </a:t>
            </a:r>
            <a:r>
              <a:rPr lang="en-GB" dirty="0" err="1" smtClean="0"/>
              <a:t>defnyddio’r</a:t>
            </a:r>
            <a:r>
              <a:rPr lang="en-GB" sz="1200" dirty="0" smtClean="0"/>
              <a:t>  </a:t>
            </a:r>
            <a:r>
              <a:rPr lang="en-GB" sz="1200" dirty="0" err="1" smtClean="0"/>
              <a:t>Canllaw</a:t>
            </a:r>
            <a:r>
              <a:rPr lang="en-GB" sz="1200" dirty="0" smtClean="0"/>
              <a:t> </a:t>
            </a:r>
            <a:r>
              <a:rPr lang="en-GB" sz="1200" dirty="0" err="1" smtClean="0"/>
              <a:t>Bwyta'n</a:t>
            </a:r>
            <a:r>
              <a:rPr lang="en-GB" sz="1200" dirty="0" smtClean="0"/>
              <a:t> </a:t>
            </a:r>
            <a:r>
              <a:rPr lang="en-GB" sz="1200" dirty="0" err="1" smtClean="0"/>
              <a:t>Dda</a:t>
            </a:r>
            <a:r>
              <a:rPr lang="en-GB" sz="1200" dirty="0" smtClean="0"/>
              <a:t> </a:t>
            </a:r>
            <a:r>
              <a:rPr lang="en-GB" sz="1200" dirty="0" err="1" smtClean="0"/>
              <a:t>sy'n</a:t>
            </a:r>
            <a:r>
              <a:rPr lang="en-GB" sz="1200" dirty="0" smtClean="0"/>
              <a:t> </a:t>
            </a:r>
            <a:r>
              <a:rPr lang="en-GB" sz="1200" dirty="0" err="1" smtClean="0"/>
              <a:t>ein</a:t>
            </a:r>
            <a:r>
              <a:rPr lang="en-GB" sz="1200" dirty="0" smtClean="0"/>
              <a:t> </a:t>
            </a:r>
            <a:r>
              <a:rPr lang="en-GB" sz="1200" dirty="0" err="1" smtClean="0"/>
              <a:t>helpu</a:t>
            </a:r>
            <a:r>
              <a:rPr lang="en-GB" sz="1200" dirty="0" smtClean="0"/>
              <a:t> </a:t>
            </a:r>
            <a:r>
              <a:rPr lang="en-GB" sz="1200" dirty="0" err="1" smtClean="0"/>
              <a:t>sut</a:t>
            </a:r>
            <a:r>
              <a:rPr lang="en-GB" sz="1200" dirty="0" smtClean="0"/>
              <a:t> </a:t>
            </a:r>
            <a:r>
              <a:rPr lang="en-GB" sz="1200" dirty="0" err="1" smtClean="0"/>
              <a:t>i</a:t>
            </a:r>
            <a:r>
              <a:rPr lang="en-GB" sz="1200" dirty="0" smtClean="0"/>
              <a:t> </a:t>
            </a:r>
            <a:r>
              <a:rPr lang="en-GB" sz="1200" dirty="0" err="1" smtClean="0"/>
              <a:t>gael</a:t>
            </a:r>
            <a:r>
              <a:rPr lang="en-GB" sz="1200" dirty="0" smtClean="0"/>
              <a:t> </a:t>
            </a:r>
            <a:r>
              <a:rPr lang="en-GB" sz="1200" dirty="0" err="1" smtClean="0"/>
              <a:t>deiet</a:t>
            </a:r>
            <a:r>
              <a:rPr lang="en-GB" sz="1200" dirty="0" smtClean="0"/>
              <a:t> </a:t>
            </a:r>
            <a:r>
              <a:rPr lang="en-GB" sz="1200" dirty="0" err="1" smtClean="0"/>
              <a:t>cytbwys</a:t>
            </a:r>
            <a:r>
              <a:rPr lang="en-GB" sz="1200" dirty="0" smtClean="0"/>
              <a:t> </a:t>
            </a:r>
            <a:r>
              <a:rPr lang="en-GB" sz="1200" dirty="0" err="1" smtClean="0"/>
              <a:t>iach</a:t>
            </a:r>
            <a:r>
              <a:rPr lang="en-GB" sz="1200" dirty="0" smtClean="0"/>
              <a:t>. </a:t>
            </a:r>
          </a:p>
          <a:p>
            <a:endParaRPr lang="en-GB" sz="1200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435E6-B046-4830-8A1D-0FEAA4CC825F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757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b="1" dirty="0" err="1" smtClean="0"/>
              <a:t>Enillir</a:t>
            </a:r>
            <a:r>
              <a:rPr lang="en-GB" b="1" dirty="0" smtClean="0"/>
              <a:t> </a:t>
            </a:r>
            <a:r>
              <a:rPr lang="en-GB" b="1" dirty="0" err="1" smtClean="0"/>
              <a:t>tocyn</a:t>
            </a:r>
            <a:r>
              <a:rPr lang="en-GB" b="1" dirty="0" smtClean="0"/>
              <a:t> am </a:t>
            </a:r>
            <a:r>
              <a:rPr lang="en-GB" b="1" dirty="0" err="1" smtClean="0"/>
              <a:t>focs</a:t>
            </a:r>
            <a:r>
              <a:rPr lang="en-GB" b="1" dirty="0" smtClean="0"/>
              <a:t> </a:t>
            </a:r>
            <a:r>
              <a:rPr lang="en-GB" b="1" dirty="0" err="1" smtClean="0"/>
              <a:t>cinio</a:t>
            </a:r>
            <a:r>
              <a:rPr lang="en-GB" b="1" dirty="0" smtClean="0"/>
              <a:t> </a:t>
            </a:r>
            <a:r>
              <a:rPr lang="en-GB" b="1" dirty="0" err="1" smtClean="0"/>
              <a:t>iach</a:t>
            </a:r>
            <a:r>
              <a:rPr lang="en-GB" b="1" dirty="0" smtClean="0"/>
              <a:t>. </a:t>
            </a:r>
          </a:p>
          <a:p>
            <a:endParaRPr lang="en-GB" b="1" dirty="0" smtClean="0"/>
          </a:p>
          <a:p>
            <a:r>
              <a:rPr lang="en-GB" b="1" dirty="0" smtClean="0"/>
              <a:t>I </a:t>
            </a:r>
            <a:r>
              <a:rPr lang="en-GB" b="1" dirty="0" err="1" smtClean="0"/>
              <a:t>dderbyn</a:t>
            </a:r>
            <a:r>
              <a:rPr lang="en-GB" b="1" dirty="0" smtClean="0"/>
              <a:t> </a:t>
            </a:r>
            <a:r>
              <a:rPr lang="en-GB" b="1" dirty="0" err="1" smtClean="0"/>
              <a:t>tocyn</a:t>
            </a:r>
            <a:endParaRPr lang="en-GB" b="1" dirty="0" smtClean="0"/>
          </a:p>
          <a:p>
            <a:endParaRPr lang="en-GB" b="1" dirty="0" smtClean="0"/>
          </a:p>
          <a:p>
            <a:r>
              <a:rPr lang="en-GB" dirty="0" err="1" smtClean="0"/>
              <a:t>Dylai</a:t>
            </a:r>
            <a:r>
              <a:rPr lang="en-GB" dirty="0" smtClean="0"/>
              <a:t> </a:t>
            </a:r>
            <a:r>
              <a:rPr lang="en-GB" dirty="0" err="1" smtClean="0"/>
              <a:t>eich</a:t>
            </a:r>
            <a:r>
              <a:rPr lang="en-GB" dirty="0" smtClean="0"/>
              <a:t> </a:t>
            </a:r>
            <a:r>
              <a:rPr lang="en-GB" dirty="0" err="1" smtClean="0"/>
              <a:t>bocs</a:t>
            </a:r>
            <a:r>
              <a:rPr lang="en-GB" dirty="0" smtClean="0"/>
              <a:t> </a:t>
            </a:r>
            <a:r>
              <a:rPr lang="en-GB" dirty="0" err="1" smtClean="0"/>
              <a:t>cinio</a:t>
            </a:r>
            <a:r>
              <a:rPr lang="en-GB" dirty="0" smtClean="0"/>
              <a:t> </a:t>
            </a:r>
            <a:r>
              <a:rPr lang="en-GB" dirty="0" err="1" smtClean="0"/>
              <a:t>gynnwys</a:t>
            </a:r>
            <a:r>
              <a:rPr lang="en-GB" dirty="0" smtClean="0"/>
              <a:t> o </a:t>
            </a:r>
            <a:r>
              <a:rPr lang="en-GB" dirty="0" err="1" smtClean="0"/>
              <a:t>leiaf</a:t>
            </a:r>
            <a:r>
              <a:rPr lang="en-GB" dirty="0" smtClean="0"/>
              <a:t> 3 </a:t>
            </a:r>
            <a:r>
              <a:rPr lang="en-GB" dirty="0" err="1" smtClean="0"/>
              <a:t>o'r</a:t>
            </a:r>
            <a:r>
              <a:rPr lang="en-GB" dirty="0" smtClean="0"/>
              <a:t> </a:t>
            </a:r>
            <a:r>
              <a:rPr lang="en-GB" dirty="0" err="1" smtClean="0"/>
              <a:t>canlynol</a:t>
            </a:r>
            <a:r>
              <a:rPr lang="en-GB" dirty="0" smtClean="0"/>
              <a:t>:</a:t>
            </a:r>
          </a:p>
          <a:p>
            <a:endParaRPr lang="en-GB" dirty="0" smtClean="0"/>
          </a:p>
          <a:p>
            <a:pPr lvl="0"/>
            <a:r>
              <a:rPr lang="en-GB" dirty="0" err="1" smtClean="0"/>
              <a:t>Ffrwythau</a:t>
            </a:r>
            <a:r>
              <a:rPr lang="en-GB" dirty="0" smtClean="0"/>
              <a:t> a/</a:t>
            </a:r>
            <a:r>
              <a:rPr lang="en-GB" dirty="0" err="1" smtClean="0"/>
              <a:t>neu</a:t>
            </a:r>
            <a:r>
              <a:rPr lang="en-GB" dirty="0" smtClean="0"/>
              <a:t> </a:t>
            </a:r>
            <a:r>
              <a:rPr lang="en-GB" dirty="0" err="1" smtClean="0"/>
              <a:t>lysiau</a:t>
            </a:r>
            <a:r>
              <a:rPr lang="en-GB" dirty="0" smtClean="0"/>
              <a:t>. 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Bara, reis </a:t>
            </a:r>
            <a:r>
              <a:rPr lang="en-GB" dirty="0" err="1" smtClean="0"/>
              <a:t>neu</a:t>
            </a:r>
            <a:r>
              <a:rPr lang="en-GB" dirty="0" smtClean="0"/>
              <a:t> </a:t>
            </a:r>
            <a:r>
              <a:rPr lang="en-GB" dirty="0" err="1" smtClean="0"/>
              <a:t>basta</a:t>
            </a:r>
            <a:r>
              <a:rPr lang="en-GB" dirty="0" smtClean="0"/>
              <a:t>.</a:t>
            </a:r>
          </a:p>
          <a:p>
            <a:pPr lvl="0"/>
            <a:endParaRPr lang="en-GB" dirty="0" smtClean="0"/>
          </a:p>
          <a:p>
            <a:pPr lvl="0"/>
            <a:r>
              <a:rPr lang="en-GB" dirty="0" err="1" smtClean="0"/>
              <a:t>Cynnyrch</a:t>
            </a:r>
            <a:r>
              <a:rPr lang="en-GB" dirty="0" smtClean="0"/>
              <a:t> </a:t>
            </a:r>
            <a:r>
              <a:rPr lang="en-GB" dirty="0" err="1" smtClean="0"/>
              <a:t>llaeth</a:t>
            </a:r>
            <a:r>
              <a:rPr lang="en-GB" dirty="0" smtClean="0"/>
              <a:t> </a:t>
            </a:r>
            <a:r>
              <a:rPr lang="en-GB" dirty="0" err="1" smtClean="0"/>
              <a:t>fel</a:t>
            </a:r>
            <a:r>
              <a:rPr lang="en-GB" dirty="0" smtClean="0"/>
              <a:t> </a:t>
            </a:r>
            <a:r>
              <a:rPr lang="en-GB" dirty="0" err="1" smtClean="0"/>
              <a:t>iogwrt</a:t>
            </a:r>
            <a:r>
              <a:rPr lang="en-GB" dirty="0" smtClean="0"/>
              <a:t> a </a:t>
            </a:r>
            <a:r>
              <a:rPr lang="en-GB" dirty="0" err="1" smtClean="0"/>
              <a:t>chaws</a:t>
            </a:r>
            <a:r>
              <a:rPr lang="en-GB" dirty="0" smtClean="0"/>
              <a:t>.</a:t>
            </a:r>
          </a:p>
          <a:p>
            <a:pPr lvl="0"/>
            <a:endParaRPr lang="en-GB" dirty="0" smtClean="0"/>
          </a:p>
          <a:p>
            <a:pPr lvl="0"/>
            <a:r>
              <a:rPr lang="en-GB" dirty="0" err="1" smtClean="0"/>
              <a:t>Ffa</a:t>
            </a:r>
            <a:r>
              <a:rPr lang="en-GB" dirty="0" smtClean="0"/>
              <a:t>, </a:t>
            </a:r>
            <a:r>
              <a:rPr lang="en-GB" dirty="0" err="1" smtClean="0"/>
              <a:t>corbys</a:t>
            </a:r>
            <a:r>
              <a:rPr lang="en-GB" dirty="0" smtClean="0"/>
              <a:t>, </a:t>
            </a:r>
            <a:r>
              <a:rPr lang="en-GB" dirty="0" err="1" smtClean="0"/>
              <a:t>pysgod</a:t>
            </a:r>
            <a:r>
              <a:rPr lang="en-GB" dirty="0" smtClean="0"/>
              <a:t>, </a:t>
            </a:r>
            <a:r>
              <a:rPr lang="en-GB" dirty="0" err="1" smtClean="0"/>
              <a:t>wyau</a:t>
            </a:r>
            <a:r>
              <a:rPr lang="en-GB" dirty="0" smtClean="0"/>
              <a:t>, cig.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435E6-B046-4830-8A1D-0FEAA4CC825F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015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/>
              <a:t>We have used the </a:t>
            </a:r>
            <a:r>
              <a:rPr lang="en-GB" dirty="0" err="1"/>
              <a:t>Eatwell</a:t>
            </a:r>
            <a:r>
              <a:rPr lang="en-GB" dirty="0"/>
              <a:t> Guide which helps us to get a healthy balanced diet.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435E6-B046-4830-8A1D-0FEAA4CC825F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33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9F81-5FC6-43DE-87F2-DE3EC07F98A9}" type="datetimeFigureOut">
              <a:rPr lang="en-GB" smtClean="0"/>
              <a:pPr/>
              <a:t>02/07/2018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7E2E-631C-43C9-AA85-2DE83D9A41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299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9F81-5FC6-43DE-87F2-DE3EC07F98A9}" type="datetimeFigureOut">
              <a:rPr lang="en-GB" smtClean="0"/>
              <a:pPr/>
              <a:t>02/07/2018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7E2E-631C-43C9-AA85-2DE83D9A41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357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9F81-5FC6-43DE-87F2-DE3EC07F98A9}" type="datetimeFigureOut">
              <a:rPr lang="en-GB" smtClean="0"/>
              <a:pPr/>
              <a:t>02/07/2018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7E2E-631C-43C9-AA85-2DE83D9A41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884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9F81-5FC6-43DE-87F2-DE3EC07F98A9}" type="datetimeFigureOut">
              <a:rPr lang="en-GB" smtClean="0"/>
              <a:pPr/>
              <a:t>02/07/2018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7E2E-631C-43C9-AA85-2DE83D9A41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341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9F81-5FC6-43DE-87F2-DE3EC07F98A9}" type="datetimeFigureOut">
              <a:rPr lang="en-GB" smtClean="0"/>
              <a:pPr/>
              <a:t>02/07/2018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7E2E-631C-43C9-AA85-2DE83D9A41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987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9F81-5FC6-43DE-87F2-DE3EC07F98A9}" type="datetimeFigureOut">
              <a:rPr lang="en-GB" smtClean="0"/>
              <a:pPr/>
              <a:t>02/07/2018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7E2E-631C-43C9-AA85-2DE83D9A41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12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9F81-5FC6-43DE-87F2-DE3EC07F98A9}" type="datetimeFigureOut">
              <a:rPr lang="en-GB" smtClean="0"/>
              <a:pPr/>
              <a:t>02/07/2018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7E2E-631C-43C9-AA85-2DE83D9A41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25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9F81-5FC6-43DE-87F2-DE3EC07F98A9}" type="datetimeFigureOut">
              <a:rPr lang="en-GB" smtClean="0"/>
              <a:pPr/>
              <a:t>02/07/2018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7E2E-631C-43C9-AA85-2DE83D9A41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808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9F81-5FC6-43DE-87F2-DE3EC07F98A9}" type="datetimeFigureOut">
              <a:rPr lang="en-GB" smtClean="0"/>
              <a:pPr/>
              <a:t>02/07/2018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7E2E-631C-43C9-AA85-2DE83D9A41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34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9F81-5FC6-43DE-87F2-DE3EC07F98A9}" type="datetimeFigureOut">
              <a:rPr lang="en-GB" smtClean="0"/>
              <a:pPr/>
              <a:t>02/07/2018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7E2E-631C-43C9-AA85-2DE83D9A41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115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9F81-5FC6-43DE-87F2-DE3EC07F98A9}" type="datetimeFigureOut">
              <a:rPr lang="en-GB" smtClean="0"/>
              <a:pPr/>
              <a:t>02/07/2018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7E2E-631C-43C9-AA85-2DE83D9A41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344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C9F81-5FC6-43DE-87F2-DE3EC07F98A9}" type="datetimeFigureOut">
              <a:rPr lang="en-GB" smtClean="0"/>
              <a:pPr/>
              <a:t>02/07/2018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17E2E-631C-43C9-AA85-2DE83D9A41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1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mightynest.com/shop/reusable-gear/lunch-bags/ice-pack-sweat-free-cover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:\ipad\IMG_06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802" y="33334"/>
            <a:ext cx="496855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70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" r="1677" b="2128"/>
          <a:stretch/>
        </p:blipFill>
        <p:spPr bwMode="auto">
          <a:xfrm>
            <a:off x="4608004" y="2445891"/>
            <a:ext cx="4219932" cy="421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29692"/>
            <a:ext cx="72728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GB" dirty="0"/>
          </a:p>
          <a:p>
            <a:r>
              <a:rPr lang="en-GB" b="1" dirty="0" smtClean="0">
                <a:latin typeface="Comic Sans MS" panose="030F0702030302020204" pitchFamily="66" charset="0"/>
              </a:rPr>
              <a:t>A </a:t>
            </a:r>
            <a:r>
              <a:rPr lang="en-GB" b="1" dirty="0">
                <a:latin typeface="Comic Sans MS" panose="030F0702030302020204" pitchFamily="66" charset="0"/>
              </a:rPr>
              <a:t>token is awarded for a healthy lunch box. </a:t>
            </a:r>
            <a:endParaRPr lang="en-GB" b="1" dirty="0" smtClean="0">
              <a:latin typeface="Comic Sans MS" panose="030F0702030302020204" pitchFamily="66" charset="0"/>
            </a:endParaRPr>
          </a:p>
          <a:p>
            <a:endParaRPr lang="en-GB" b="1" dirty="0" smtClean="0">
              <a:latin typeface="Comic Sans MS" panose="030F0702030302020204" pitchFamily="66" charset="0"/>
            </a:endParaRPr>
          </a:p>
          <a:p>
            <a:r>
              <a:rPr lang="en-GB" b="1" dirty="0" smtClean="0">
                <a:latin typeface="Comic Sans MS" panose="030F0702030302020204" pitchFamily="66" charset="0"/>
              </a:rPr>
              <a:t>To </a:t>
            </a:r>
            <a:r>
              <a:rPr lang="en-GB" b="1" dirty="0">
                <a:latin typeface="Comic Sans MS" panose="030F0702030302020204" pitchFamily="66" charset="0"/>
              </a:rPr>
              <a:t>receive a </a:t>
            </a:r>
            <a:r>
              <a:rPr lang="en-GB" b="1" dirty="0" smtClean="0">
                <a:latin typeface="Comic Sans MS" panose="030F0702030302020204" pitchFamily="66" charset="0"/>
              </a:rPr>
              <a:t>token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Your lunchbox should include at least 3 of the following</a:t>
            </a:r>
            <a:r>
              <a:rPr lang="en-GB" dirty="0" smtClean="0">
                <a:latin typeface="Comic Sans MS" panose="030F0702030302020204" pitchFamily="66" charset="0"/>
              </a:rPr>
              <a:t>: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Fruit and / or vegetables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>
              <a:latin typeface="Comic Sans MS" panose="030F0702030302020204" pitchFamily="66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Bread, rice or pasta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>
              <a:latin typeface="Comic Sans MS" panose="030F0702030302020204" pitchFamily="66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Dairy products such as milk, yogurt or cheese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pPr lvl="0"/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Eat some beans, pulses, fish, eggs, meat.</a:t>
            </a:r>
          </a:p>
          <a:p>
            <a:r>
              <a:rPr lang="en-GB" dirty="0">
                <a:latin typeface="Comic Sans MS" panose="030F0702030302020204" pitchFamily="66" charset="0"/>
              </a:rPr>
              <a:t> </a:t>
            </a:r>
          </a:p>
          <a:p>
            <a:pPr lvl="0"/>
            <a:endParaRPr lang="en-GB" dirty="0" smtClean="0">
              <a:latin typeface="Comic Sans MS" panose="030F0702030302020204" pitchFamily="66" charset="0"/>
            </a:endParaRPr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865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mage result for pas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979" y="0"/>
            <a:ext cx="3075820" cy="213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sausage roll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02464"/>
            <a:ext cx="290563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muffi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908720"/>
            <a:ext cx="2042966" cy="204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walkers crisp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429000"/>
            <a:ext cx="2178103" cy="269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 result for chocolate ba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3348"/>
            <a:ext cx="2493140" cy="249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41168"/>
            <a:ext cx="49244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9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836712"/>
            <a:ext cx="8712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y-GB" sz="2400" b="1" dirty="0">
                <a:latin typeface="Comic Sans MS" panose="030F0702030302020204" pitchFamily="66" charset="0"/>
              </a:rPr>
              <a:t>Cadwch yn oer ac yn lân</a:t>
            </a:r>
            <a:r>
              <a:rPr lang="cy-GB" sz="2400" b="1" dirty="0" smtClean="0">
                <a:latin typeface="Comic Sans MS" panose="030F0702030302020204" pitchFamily="66" charset="0"/>
              </a:rPr>
              <a:t>!</a:t>
            </a:r>
          </a:p>
          <a:p>
            <a:endParaRPr lang="en-GB" b="1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1. </a:t>
            </a:r>
            <a:r>
              <a:rPr lang="en-GB" dirty="0" err="1">
                <a:latin typeface="Comic Sans MS" panose="030F0702030302020204" pitchFamily="66" charset="0"/>
              </a:rPr>
              <a:t>Bocs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cinio</a:t>
            </a:r>
            <a:r>
              <a:rPr lang="en-GB" dirty="0">
                <a:latin typeface="Comic Sans MS" panose="030F0702030302020204" pitchFamily="66" charset="0"/>
              </a:rPr>
              <a:t> y </a:t>
            </a:r>
            <a:r>
              <a:rPr lang="en-GB" dirty="0" err="1">
                <a:latin typeface="Comic Sans MS" panose="030F0702030302020204" pitchFamily="66" charset="0"/>
              </a:rPr>
              <a:t>gellir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ei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ail-</a:t>
            </a:r>
            <a:r>
              <a:rPr lang="en-GB" dirty="0" err="1" smtClean="0">
                <a:latin typeface="Comic Sans MS" panose="030F0702030302020204" pitchFamily="66" charset="0"/>
              </a:rPr>
              <a:t>ddefnyddio</a:t>
            </a:r>
            <a:r>
              <a:rPr lang="en-GB" dirty="0">
                <a:latin typeface="Comic Sans MS" panose="030F0702030302020204" pitchFamily="66" charset="0"/>
              </a:rPr>
              <a:t>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2. Bag </a:t>
            </a:r>
            <a:r>
              <a:rPr lang="en-GB" dirty="0" err="1" smtClean="0">
                <a:latin typeface="Comic Sans MS" panose="030F0702030302020204" pitchFamily="66" charset="0"/>
              </a:rPr>
              <a:t>wedi’i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insiwleiddio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3. </a:t>
            </a:r>
            <a:r>
              <a:rPr lang="en-GB" dirty="0" err="1" smtClean="0">
                <a:latin typeface="Comic Sans MS" panose="030F0702030302020204" pitchFamily="66" charset="0"/>
              </a:rPr>
              <a:t>Pecyn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rhew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neu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photel</a:t>
            </a:r>
            <a:r>
              <a:rPr lang="en-GB" dirty="0" smtClean="0">
                <a:latin typeface="Comic Sans MS" panose="030F0702030302020204" pitchFamily="66" charset="0"/>
              </a:rPr>
              <a:t> o </a:t>
            </a:r>
            <a:r>
              <a:rPr lang="en-GB" dirty="0" err="1">
                <a:latin typeface="Comic Sans MS" panose="030F0702030302020204" pitchFamily="66" charset="0"/>
              </a:rPr>
              <a:t>ddŵr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wedi'i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rewi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fel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pecyn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iâ</a:t>
            </a:r>
            <a:r>
              <a:rPr lang="en-GB" dirty="0">
                <a:latin typeface="Comic Sans MS" panose="030F0702030302020204" pitchFamily="66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4</a:t>
            </a:r>
            <a:r>
              <a:rPr lang="en-GB" dirty="0" smtClean="0">
                <a:latin typeface="Comic Sans MS" panose="030F0702030302020204" pitchFamily="66" charset="0"/>
              </a:rPr>
              <a:t>. </a:t>
            </a:r>
            <a:r>
              <a:rPr lang="en-GB" dirty="0" err="1" smtClean="0">
                <a:latin typeface="Comic Sans MS" panose="030F0702030302020204" pitchFamily="66" charset="0"/>
              </a:rPr>
              <a:t>Storiwch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</a:rPr>
              <a:t>y </a:t>
            </a:r>
            <a:r>
              <a:rPr lang="en-GB" dirty="0" err="1">
                <a:latin typeface="Comic Sans MS" panose="030F0702030302020204" pitchFamily="66" charset="0"/>
              </a:rPr>
              <a:t>cinio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pecyn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yn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yr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oergell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dros</a:t>
            </a:r>
            <a:r>
              <a:rPr lang="en-GB" dirty="0">
                <a:latin typeface="Comic Sans MS" panose="030F0702030302020204" pitchFamily="66" charset="0"/>
              </a:rPr>
              <a:t> nos.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60070" y="3501008"/>
            <a:ext cx="3096468" cy="321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6475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332656"/>
            <a:ext cx="2942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6 Tips for Keeping Lunch Cool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11560" y="-1258801"/>
            <a:ext cx="8481809" cy="60324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en-US" altLang="en-US" sz="13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Karl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n-US" altLang="en-US" sz="1300" b="1" dirty="0">
              <a:solidFill>
                <a:srgbClr val="333333"/>
              </a:solidFill>
              <a:latin typeface="Karl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en-US" altLang="en-US" sz="13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Karl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n-US" altLang="en-US" sz="1300" b="1" dirty="0">
              <a:solidFill>
                <a:srgbClr val="333333"/>
              </a:solidFill>
              <a:latin typeface="Karl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en-US" altLang="en-US" sz="13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Karla"/>
              <a:cs typeface="Arial" pitchFamily="34" charset="0"/>
            </a:endParaRPr>
          </a:p>
          <a:p>
            <a:pPr marL="342900" indent="-342900">
              <a:buFontTx/>
              <a:buAutoNum type="arabicPeriod"/>
            </a:pPr>
            <a:endParaRPr lang="en-US" sz="1400" dirty="0" smtClean="0">
              <a:solidFill>
                <a:srgbClr val="00B050"/>
              </a:solidFill>
              <a:latin typeface="Calibri"/>
              <a:cs typeface="Calibri"/>
            </a:endParaRPr>
          </a:p>
          <a:p>
            <a:pPr marL="342900" indent="-342900">
              <a:buFontTx/>
              <a:buAutoNum type="arabicPeriod"/>
            </a:pPr>
            <a:endParaRPr lang="en-US" sz="1400" dirty="0">
              <a:solidFill>
                <a:srgbClr val="00B050"/>
              </a:solidFill>
              <a:latin typeface="Calibri"/>
              <a:cs typeface="Calibri"/>
            </a:endParaRPr>
          </a:p>
          <a:p>
            <a:pPr marL="342900" indent="-342900">
              <a:buFontTx/>
              <a:buAutoNum type="arabicPeriod"/>
            </a:pPr>
            <a:endParaRPr lang="en-US" sz="1400" dirty="0" smtClean="0">
              <a:solidFill>
                <a:srgbClr val="00B050"/>
              </a:solidFill>
              <a:latin typeface="Calibri"/>
              <a:cs typeface="Calibri"/>
            </a:endParaRPr>
          </a:p>
          <a:p>
            <a:endParaRPr lang="en-US" sz="1400" dirty="0">
              <a:solidFill>
                <a:srgbClr val="00B050"/>
              </a:solidFill>
              <a:latin typeface="Calibri"/>
              <a:cs typeface="Calibri"/>
            </a:endParaRPr>
          </a:p>
          <a:p>
            <a:pPr lvl="0"/>
            <a:r>
              <a:rPr lang="en-US" altLang="en-US" sz="2400" b="1" dirty="0">
                <a:latin typeface="Comic Sans MS" panose="030F0702030302020204" pitchFamily="66" charset="0"/>
                <a:cs typeface="+mn-cs"/>
              </a:rPr>
              <a:t>Keep </a:t>
            </a:r>
            <a:r>
              <a:rPr lang="en-US" altLang="en-US" sz="2400" b="1" dirty="0" smtClean="0">
                <a:latin typeface="Comic Sans MS" panose="030F0702030302020204" pitchFamily="66" charset="0"/>
                <a:cs typeface="+mn-cs"/>
              </a:rPr>
              <a:t>it cool and clean!</a:t>
            </a:r>
            <a:endParaRPr lang="en-US" altLang="en-US" sz="2400" b="1" dirty="0">
              <a:latin typeface="Comic Sans MS" panose="030F0702030302020204" pitchFamily="66" charset="0"/>
              <a:cs typeface="+mn-cs"/>
            </a:endParaRPr>
          </a:p>
          <a:p>
            <a:pPr lvl="0"/>
            <a:endParaRPr lang="en-US" altLang="en-US" dirty="0">
              <a:latin typeface="Comic Sans MS" panose="030F0702030302020204" pitchFamily="66" charset="0"/>
              <a:cs typeface="+mn-cs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altLang="en-US" dirty="0">
                <a:latin typeface="Comic Sans MS" panose="030F0702030302020204" pitchFamily="66" charset="0"/>
                <a:cs typeface="+mn-cs"/>
              </a:rPr>
              <a:t>A reusable lunch box is much better for the </a:t>
            </a:r>
            <a:r>
              <a:rPr lang="en-US" altLang="en-US" dirty="0" smtClean="0">
                <a:latin typeface="Comic Sans MS" panose="030F0702030302020204" pitchFamily="66" charset="0"/>
                <a:cs typeface="+mn-cs"/>
              </a:rPr>
              <a:t>environment</a:t>
            </a:r>
          </a:p>
          <a:p>
            <a:pPr marL="342900" lvl="0" indent="-342900">
              <a:buFont typeface="+mj-lt"/>
              <a:buAutoNum type="arabicPeriod"/>
            </a:pPr>
            <a:endParaRPr lang="en-US" altLang="en-US" dirty="0">
              <a:latin typeface="Comic Sans MS" panose="030F0702030302020204" pitchFamily="66" charset="0"/>
              <a:cs typeface="+mn-cs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altLang="en-US" dirty="0" smtClean="0">
                <a:latin typeface="Comic Sans MS" panose="030F0702030302020204" pitchFamily="66" charset="0"/>
                <a:cs typeface="+mn-cs"/>
              </a:rPr>
              <a:t>Use an insulated bag.</a:t>
            </a:r>
            <a:endParaRPr lang="en-US" altLang="en-US" dirty="0">
              <a:latin typeface="Comic Sans MS" panose="030F0702030302020204" pitchFamily="66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en-US" altLang="en-US" dirty="0">
              <a:latin typeface="Comic Sans MS" panose="030F0702030302020204" pitchFamily="66" charset="0"/>
              <a:cs typeface="+mn-cs"/>
            </a:endParaRPr>
          </a:p>
          <a:p>
            <a:pPr marL="342900" lvl="0" indent="-342900" eaLnBrk="0" hangingPunct="0">
              <a:buFont typeface="+mj-lt"/>
              <a:buAutoNum type="arabicPeriod"/>
            </a:pPr>
            <a:r>
              <a:rPr lang="en-US" altLang="en-US" dirty="0">
                <a:latin typeface="Comic Sans MS" panose="030F0702030302020204" pitchFamily="66" charset="0"/>
                <a:cs typeface="+mn-cs"/>
              </a:rPr>
              <a:t>A frozen ice pack is a must </a:t>
            </a:r>
            <a:r>
              <a:rPr lang="en-US" altLang="en-US" dirty="0" smtClean="0">
                <a:latin typeface="Comic Sans MS" panose="030F0702030302020204" pitchFamily="66" charset="0"/>
                <a:cs typeface="+mn-cs"/>
              </a:rPr>
              <a:t>or </a:t>
            </a:r>
            <a:r>
              <a:rPr lang="en-GB" dirty="0" smtClean="0">
                <a:latin typeface="Comic Sans MS" panose="030F0702030302020204" pitchFamily="66" charset="0"/>
                <a:cs typeface="+mn-cs"/>
              </a:rPr>
              <a:t>use a frozen bottle of water as an ice pack.</a:t>
            </a:r>
          </a:p>
          <a:p>
            <a:pPr marL="342900" lvl="0" indent="-342900" eaLnBrk="0" hangingPunct="0">
              <a:buFont typeface="+mj-lt"/>
              <a:buAutoNum type="arabicPeriod"/>
            </a:pPr>
            <a:endParaRPr lang="en-GB" dirty="0">
              <a:latin typeface="Comic Sans MS" panose="030F0702030302020204" pitchFamily="66" charset="0"/>
              <a:cs typeface="+mn-cs"/>
            </a:endParaRPr>
          </a:p>
          <a:p>
            <a:pPr marL="342900" lvl="0" indent="-342900" eaLnBrk="0" hangingPunct="0">
              <a:buFont typeface="+mj-lt"/>
              <a:buAutoNum type="arabicPeriod"/>
            </a:pPr>
            <a:r>
              <a:rPr lang="en-GB" dirty="0" smtClean="0">
                <a:latin typeface="Comic Sans MS" panose="030F0702030302020204" pitchFamily="66" charset="0"/>
                <a:cs typeface="+mn-cs"/>
              </a:rPr>
              <a:t>Store </a:t>
            </a:r>
            <a:r>
              <a:rPr lang="en-GB" dirty="0">
                <a:latin typeface="Comic Sans MS" panose="030F0702030302020204" pitchFamily="66" charset="0"/>
                <a:cs typeface="+mn-cs"/>
              </a:rPr>
              <a:t>the packed lunch in the fridge overnight.</a:t>
            </a:r>
          </a:p>
          <a:p>
            <a:pPr marL="342900" indent="-342900">
              <a:buFont typeface="+mj-lt"/>
              <a:buAutoNum type="arabicPeriod"/>
            </a:pPr>
            <a:endParaRPr lang="en-US" altLang="en-US" dirty="0">
              <a:latin typeface="Comic Sans MS" panose="030F0702030302020204" pitchFamily="66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n-US" altLang="en-US" dirty="0">
              <a:latin typeface="Comic Sans MS" panose="030F0702030302020204" pitchFamily="66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en-US" altLang="en-US" sz="13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mic Sans MS" panose="030F0702030302020204" pitchFamily="66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1300" b="1" dirty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en-US" altLang="en-US" sz="13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Karl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300" baseline="0" dirty="0">
              <a:solidFill>
                <a:srgbClr val="333333"/>
              </a:solidFill>
              <a:latin typeface="Karla"/>
            </a:endParaRPr>
          </a:p>
          <a:p>
            <a:pPr lvl="0" eaLnBrk="0" hangingPunct="0"/>
            <a:endParaRPr kumimoji="0" lang="en-US" altLang="en-US" sz="9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  <a:hlinkClick r:id="rId3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4128" y="3400594"/>
            <a:ext cx="3096468" cy="321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621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1180"/>
            <a:ext cx="4896544" cy="604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254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123778"/>
            <a:ext cx="3593071" cy="266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77888"/>
            <a:ext cx="2160240" cy="467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9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gwaelo-nas\teacher\swade\My Pictures\healthy lunch box\IMG_07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4787"/>
            <a:ext cx="8712968" cy="653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409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2" y="268063"/>
            <a:ext cx="8999552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599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:\ipad\IMG_06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88772"/>
            <a:ext cx="302433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N:\ipad\IMG_069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39"/>
          <a:stretch/>
        </p:blipFill>
        <p:spPr bwMode="auto">
          <a:xfrm>
            <a:off x="4283968" y="1628800"/>
            <a:ext cx="4131459" cy="368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313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:\ipad\IMG_06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476672"/>
            <a:ext cx="4469363" cy="595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322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:\ipad\IMG_06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19121"/>
            <a:ext cx="4234636" cy="564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N:\ipad\IMG_06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548680"/>
            <a:ext cx="4212467" cy="561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17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nsioâr Canllaw Bwytaân Iac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1"/>
            <a:ext cx="9144000" cy="657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90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" r="1677" b="2128"/>
          <a:stretch/>
        </p:blipFill>
        <p:spPr bwMode="auto">
          <a:xfrm>
            <a:off x="4427984" y="2276872"/>
            <a:ext cx="4219932" cy="421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764704"/>
            <a:ext cx="763284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latin typeface="Comic Sans MS" panose="030F0702030302020204" pitchFamily="66" charset="0"/>
              </a:rPr>
              <a:t>Enillir</a:t>
            </a:r>
            <a:r>
              <a:rPr lang="en-GB" b="1" dirty="0">
                <a:latin typeface="Comic Sans MS" panose="030F0702030302020204" pitchFamily="66" charset="0"/>
              </a:rPr>
              <a:t> </a:t>
            </a:r>
            <a:r>
              <a:rPr lang="en-GB" b="1" dirty="0" err="1">
                <a:latin typeface="Comic Sans MS" panose="030F0702030302020204" pitchFamily="66" charset="0"/>
              </a:rPr>
              <a:t>tocyn</a:t>
            </a:r>
            <a:r>
              <a:rPr lang="en-GB" b="1" dirty="0">
                <a:latin typeface="Comic Sans MS" panose="030F0702030302020204" pitchFamily="66" charset="0"/>
              </a:rPr>
              <a:t> am </a:t>
            </a:r>
            <a:r>
              <a:rPr lang="en-GB" b="1" dirty="0" err="1">
                <a:latin typeface="Comic Sans MS" panose="030F0702030302020204" pitchFamily="66" charset="0"/>
              </a:rPr>
              <a:t>focs</a:t>
            </a:r>
            <a:r>
              <a:rPr lang="en-GB" b="1" dirty="0">
                <a:latin typeface="Comic Sans MS" panose="030F0702030302020204" pitchFamily="66" charset="0"/>
              </a:rPr>
              <a:t> </a:t>
            </a:r>
            <a:r>
              <a:rPr lang="en-GB" b="1" dirty="0" err="1">
                <a:latin typeface="Comic Sans MS" panose="030F0702030302020204" pitchFamily="66" charset="0"/>
              </a:rPr>
              <a:t>cinio</a:t>
            </a:r>
            <a:r>
              <a:rPr lang="en-GB" b="1" dirty="0">
                <a:latin typeface="Comic Sans MS" panose="030F0702030302020204" pitchFamily="66" charset="0"/>
              </a:rPr>
              <a:t> </a:t>
            </a:r>
            <a:r>
              <a:rPr lang="en-GB" b="1" dirty="0" err="1">
                <a:latin typeface="Comic Sans MS" panose="030F0702030302020204" pitchFamily="66" charset="0"/>
              </a:rPr>
              <a:t>iach</a:t>
            </a:r>
            <a:r>
              <a:rPr lang="en-GB" b="1" dirty="0">
                <a:latin typeface="Comic Sans MS" panose="030F0702030302020204" pitchFamily="66" charset="0"/>
              </a:rPr>
              <a:t>. </a:t>
            </a:r>
            <a:endParaRPr lang="en-GB" b="1" dirty="0" smtClean="0">
              <a:latin typeface="Comic Sans MS" panose="030F0702030302020204" pitchFamily="66" charset="0"/>
            </a:endParaRPr>
          </a:p>
          <a:p>
            <a:endParaRPr lang="en-GB" b="1" dirty="0">
              <a:latin typeface="Comic Sans MS" panose="030F0702030302020204" pitchFamily="66" charset="0"/>
            </a:endParaRPr>
          </a:p>
          <a:p>
            <a:r>
              <a:rPr lang="en-GB" b="1" dirty="0">
                <a:latin typeface="Comic Sans MS" panose="030F0702030302020204" pitchFamily="66" charset="0"/>
              </a:rPr>
              <a:t>I </a:t>
            </a:r>
            <a:r>
              <a:rPr lang="en-GB" b="1" dirty="0" err="1">
                <a:latin typeface="Comic Sans MS" panose="030F0702030302020204" pitchFamily="66" charset="0"/>
              </a:rPr>
              <a:t>dderbyn</a:t>
            </a:r>
            <a:r>
              <a:rPr lang="en-GB" b="1" dirty="0">
                <a:latin typeface="Comic Sans MS" panose="030F0702030302020204" pitchFamily="66" charset="0"/>
              </a:rPr>
              <a:t> </a:t>
            </a:r>
            <a:r>
              <a:rPr lang="en-GB" b="1" dirty="0" err="1" smtClean="0">
                <a:latin typeface="Comic Sans MS" panose="030F0702030302020204" pitchFamily="66" charset="0"/>
              </a:rPr>
              <a:t>tocyn</a:t>
            </a:r>
            <a:endParaRPr lang="en-GB" b="1" dirty="0" smtClean="0">
              <a:latin typeface="Comic Sans MS" panose="030F0702030302020204" pitchFamily="66" charset="0"/>
            </a:endParaRPr>
          </a:p>
          <a:p>
            <a:endParaRPr lang="en-GB" b="1" dirty="0">
              <a:latin typeface="Comic Sans MS" panose="030F0702030302020204" pitchFamily="66" charset="0"/>
            </a:endParaRPr>
          </a:p>
          <a:p>
            <a:r>
              <a:rPr lang="en-GB" dirty="0" err="1">
                <a:latin typeface="Comic Sans MS" panose="030F0702030302020204" pitchFamily="66" charset="0"/>
              </a:rPr>
              <a:t>Dylai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eich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bocs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cinio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gynnwys</a:t>
            </a:r>
            <a:r>
              <a:rPr lang="en-GB" dirty="0">
                <a:latin typeface="Comic Sans MS" panose="030F0702030302020204" pitchFamily="66" charset="0"/>
              </a:rPr>
              <a:t> o </a:t>
            </a:r>
            <a:r>
              <a:rPr lang="en-GB" dirty="0" err="1">
                <a:latin typeface="Comic Sans MS" panose="030F0702030302020204" pitchFamily="66" charset="0"/>
              </a:rPr>
              <a:t>leiaf</a:t>
            </a:r>
            <a:r>
              <a:rPr lang="en-GB" dirty="0">
                <a:latin typeface="Comic Sans MS" panose="030F0702030302020204" pitchFamily="66" charset="0"/>
              </a:rPr>
              <a:t> 3 </a:t>
            </a:r>
            <a:r>
              <a:rPr lang="en-GB" dirty="0" err="1">
                <a:latin typeface="Comic Sans MS" panose="030F0702030302020204" pitchFamily="66" charset="0"/>
              </a:rPr>
              <a:t>o'r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canlynol</a:t>
            </a:r>
            <a:r>
              <a:rPr lang="en-GB" dirty="0" smtClean="0">
                <a:latin typeface="Comic Sans MS" panose="030F0702030302020204" pitchFamily="66" charset="0"/>
              </a:rPr>
              <a:t>: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err="1">
                <a:latin typeface="Comic Sans MS" panose="030F0702030302020204" pitchFamily="66" charset="0"/>
              </a:rPr>
              <a:t>Ffrwythau</a:t>
            </a:r>
            <a:r>
              <a:rPr lang="en-GB" dirty="0">
                <a:latin typeface="Comic Sans MS" panose="030F0702030302020204" pitchFamily="66" charset="0"/>
              </a:rPr>
              <a:t> a/</a:t>
            </a:r>
            <a:r>
              <a:rPr lang="en-GB" dirty="0" err="1">
                <a:latin typeface="Comic Sans MS" panose="030F0702030302020204" pitchFamily="66" charset="0"/>
              </a:rPr>
              <a:t>neu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lysiau</a:t>
            </a:r>
            <a:r>
              <a:rPr lang="en-GB" dirty="0">
                <a:latin typeface="Comic Sans MS" panose="030F0702030302020204" pitchFamily="66" charset="0"/>
              </a:rPr>
              <a:t>. </a:t>
            </a:r>
            <a:endParaRPr lang="en-GB" dirty="0" smtClean="0">
              <a:latin typeface="Comic Sans MS" panose="030F0702030302020204" pitchFamily="66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>
              <a:latin typeface="Comic Sans MS" panose="030F0702030302020204" pitchFamily="66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Bara, reis </a:t>
            </a:r>
            <a:r>
              <a:rPr lang="en-GB" dirty="0" err="1">
                <a:latin typeface="Comic Sans MS" panose="030F0702030302020204" pitchFamily="66" charset="0"/>
              </a:rPr>
              <a:t>neu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basta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>
              <a:latin typeface="Comic Sans MS" panose="030F0702030302020204" pitchFamily="66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err="1">
                <a:latin typeface="Comic Sans MS" panose="030F0702030302020204" pitchFamily="66" charset="0"/>
              </a:rPr>
              <a:t>Cynnyrch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llaeth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fel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iogwrt</a:t>
            </a:r>
            <a:r>
              <a:rPr lang="en-GB" dirty="0">
                <a:latin typeface="Comic Sans MS" panose="030F0702030302020204" pitchFamily="66" charset="0"/>
              </a:rPr>
              <a:t> a </a:t>
            </a:r>
            <a:r>
              <a:rPr lang="en-GB" dirty="0" err="1">
                <a:latin typeface="Comic Sans MS" panose="030F0702030302020204" pitchFamily="66" charset="0"/>
              </a:rPr>
              <a:t>chaws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pPr lvl="0"/>
            <a:endParaRPr lang="en-GB" dirty="0">
              <a:latin typeface="Comic Sans MS" panose="030F0702030302020204" pitchFamily="66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err="1">
                <a:latin typeface="Comic Sans MS" panose="030F0702030302020204" pitchFamily="66" charset="0"/>
              </a:rPr>
              <a:t>Ffa</a:t>
            </a:r>
            <a:r>
              <a:rPr lang="en-GB" dirty="0">
                <a:latin typeface="Comic Sans MS" panose="030F0702030302020204" pitchFamily="66" charset="0"/>
              </a:rPr>
              <a:t>, </a:t>
            </a:r>
            <a:r>
              <a:rPr lang="en-GB" dirty="0" err="1">
                <a:latin typeface="Comic Sans MS" panose="030F0702030302020204" pitchFamily="66" charset="0"/>
              </a:rPr>
              <a:t>corbys</a:t>
            </a:r>
            <a:r>
              <a:rPr lang="en-GB" dirty="0">
                <a:latin typeface="Comic Sans MS" panose="030F0702030302020204" pitchFamily="66" charset="0"/>
              </a:rPr>
              <a:t>, </a:t>
            </a:r>
            <a:r>
              <a:rPr lang="en-GB" dirty="0" err="1">
                <a:latin typeface="Comic Sans MS" panose="030F0702030302020204" pitchFamily="66" charset="0"/>
              </a:rPr>
              <a:t>pysgod</a:t>
            </a:r>
            <a:r>
              <a:rPr lang="en-GB" dirty="0">
                <a:latin typeface="Comic Sans MS" panose="030F0702030302020204" pitchFamily="66" charset="0"/>
              </a:rPr>
              <a:t>, </a:t>
            </a:r>
            <a:r>
              <a:rPr lang="en-GB" dirty="0" err="1">
                <a:latin typeface="Comic Sans MS" panose="030F0702030302020204" pitchFamily="66" charset="0"/>
              </a:rPr>
              <a:t>wyau</a:t>
            </a:r>
            <a:r>
              <a:rPr lang="en-GB" dirty="0">
                <a:latin typeface="Comic Sans MS" panose="030F0702030302020204" pitchFamily="66" charset="0"/>
              </a:rPr>
              <a:t>, cig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lvl="0"/>
            <a:endParaRPr lang="en-GB" dirty="0" smtClean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71312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15333" cy="642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5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1185</Words>
  <Application>Microsoft Office PowerPoint</Application>
  <PresentationFormat>On-screen Show (4:3)</PresentationFormat>
  <Paragraphs>246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Cardiff County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Bocs Cinio Iach Healthy Lunch Box</dc:title>
  <dc:creator>Delyth Wade</dc:creator>
  <cp:lastModifiedBy>Delyth Wade</cp:lastModifiedBy>
  <cp:revision>79</cp:revision>
  <cp:lastPrinted>2018-06-13T07:12:34Z</cp:lastPrinted>
  <dcterms:created xsi:type="dcterms:W3CDTF">2018-05-02T14:42:12Z</dcterms:created>
  <dcterms:modified xsi:type="dcterms:W3CDTF">2018-07-02T14:01:21Z</dcterms:modified>
</cp:coreProperties>
</file>